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1EE4375-50BA-4688-8459-607B4FF5D84E}" type="datetimeFigureOut">
              <a:rPr lang="fr-FR" smtClean="0"/>
              <a:pPr/>
              <a:t>04/04/2018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C114762-CCEB-4DDB-8638-CCCB3F0486CA}" type="slidenum">
              <a:rPr lang="fr-FR" smtClean="0"/>
              <a:pPr/>
              <a:t>‹N°›</a:t>
            </a:fld>
            <a:endParaRPr lang="fr-FR"/>
          </a:p>
        </p:txBody>
      </p:sp>
    </p:spTree>
    <p:extLst>
      <p:ext uri="{BB962C8B-B14F-4D97-AF65-F5344CB8AC3E}">
        <p14:creationId xmlns:p14="http://schemas.microsoft.com/office/powerpoint/2010/main" val="3758897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EE4375-50BA-4688-8459-607B4FF5D84E}" type="datetimeFigureOut">
              <a:rPr lang="fr-FR" smtClean="0"/>
              <a:pPr/>
              <a:t>04/04/2018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C114762-CCEB-4DDB-8638-CCCB3F0486CA}" type="slidenum">
              <a:rPr lang="fr-FR" smtClean="0"/>
              <a:pPr/>
              <a:t>‹N°›</a:t>
            </a:fld>
            <a:endParaRPr lang="fr-FR"/>
          </a:p>
        </p:txBody>
      </p:sp>
    </p:spTree>
    <p:extLst>
      <p:ext uri="{BB962C8B-B14F-4D97-AF65-F5344CB8AC3E}">
        <p14:creationId xmlns:p14="http://schemas.microsoft.com/office/powerpoint/2010/main" val="985382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EE4375-50BA-4688-8459-607B4FF5D84E}" type="datetimeFigureOut">
              <a:rPr lang="fr-FR" smtClean="0"/>
              <a:pPr/>
              <a:t>04/04/2018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C114762-CCEB-4DDB-8638-CCCB3F0486CA}" type="slidenum">
              <a:rPr lang="fr-FR" smtClean="0"/>
              <a:pPr/>
              <a:t>‹N°›</a:t>
            </a:fld>
            <a:endParaRPr lang="fr-FR"/>
          </a:p>
        </p:txBody>
      </p:sp>
    </p:spTree>
    <p:extLst>
      <p:ext uri="{BB962C8B-B14F-4D97-AF65-F5344CB8AC3E}">
        <p14:creationId xmlns:p14="http://schemas.microsoft.com/office/powerpoint/2010/main" val="1053319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EE4375-50BA-4688-8459-607B4FF5D84E}" type="datetimeFigureOut">
              <a:rPr lang="fr-FR" smtClean="0"/>
              <a:pPr/>
              <a:t>04/04/2018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C114762-CCEB-4DDB-8638-CCCB3F0486CA}" type="slidenum">
              <a:rPr lang="fr-FR" smtClean="0"/>
              <a:pPr/>
              <a:t>‹N°›</a:t>
            </a:fld>
            <a:endParaRPr lang="fr-FR"/>
          </a:p>
        </p:txBody>
      </p:sp>
    </p:spTree>
    <p:extLst>
      <p:ext uri="{BB962C8B-B14F-4D97-AF65-F5344CB8AC3E}">
        <p14:creationId xmlns:p14="http://schemas.microsoft.com/office/powerpoint/2010/main" val="2927971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1EE4375-50BA-4688-8459-607B4FF5D84E}" type="datetimeFigureOut">
              <a:rPr lang="fr-FR" smtClean="0"/>
              <a:pPr/>
              <a:t>04/04/2018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C114762-CCEB-4DDB-8638-CCCB3F0486CA}" type="slidenum">
              <a:rPr lang="fr-FR" smtClean="0"/>
              <a:pPr/>
              <a:t>‹N°›</a:t>
            </a:fld>
            <a:endParaRPr lang="fr-FR"/>
          </a:p>
        </p:txBody>
      </p:sp>
    </p:spTree>
    <p:extLst>
      <p:ext uri="{BB962C8B-B14F-4D97-AF65-F5344CB8AC3E}">
        <p14:creationId xmlns:p14="http://schemas.microsoft.com/office/powerpoint/2010/main" val="3651627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1EE4375-50BA-4688-8459-607B4FF5D84E}" type="datetimeFigureOut">
              <a:rPr lang="fr-FR" smtClean="0"/>
              <a:pPr/>
              <a:t>04/04/2018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C114762-CCEB-4DDB-8638-CCCB3F0486CA}" type="slidenum">
              <a:rPr lang="fr-FR" smtClean="0"/>
              <a:pPr/>
              <a:t>‹N°›</a:t>
            </a:fld>
            <a:endParaRPr lang="fr-FR"/>
          </a:p>
        </p:txBody>
      </p:sp>
    </p:spTree>
    <p:extLst>
      <p:ext uri="{BB962C8B-B14F-4D97-AF65-F5344CB8AC3E}">
        <p14:creationId xmlns:p14="http://schemas.microsoft.com/office/powerpoint/2010/main" val="2397312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1EE4375-50BA-4688-8459-607B4FF5D84E}" type="datetimeFigureOut">
              <a:rPr lang="fr-FR" smtClean="0"/>
              <a:pPr/>
              <a:t>04/04/2018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C114762-CCEB-4DDB-8638-CCCB3F0486CA}" type="slidenum">
              <a:rPr lang="fr-FR" smtClean="0"/>
              <a:pPr/>
              <a:t>‹N°›</a:t>
            </a:fld>
            <a:endParaRPr lang="fr-FR"/>
          </a:p>
        </p:txBody>
      </p:sp>
    </p:spTree>
    <p:extLst>
      <p:ext uri="{BB962C8B-B14F-4D97-AF65-F5344CB8AC3E}">
        <p14:creationId xmlns:p14="http://schemas.microsoft.com/office/powerpoint/2010/main" val="4136188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1EE4375-50BA-4688-8459-607B4FF5D84E}" type="datetimeFigureOut">
              <a:rPr lang="fr-FR" smtClean="0"/>
              <a:pPr/>
              <a:t>04/04/2018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C114762-CCEB-4DDB-8638-CCCB3F0486CA}" type="slidenum">
              <a:rPr lang="fr-FR" smtClean="0"/>
              <a:pPr/>
              <a:t>‹N°›</a:t>
            </a:fld>
            <a:endParaRPr lang="fr-FR"/>
          </a:p>
        </p:txBody>
      </p:sp>
    </p:spTree>
    <p:extLst>
      <p:ext uri="{BB962C8B-B14F-4D97-AF65-F5344CB8AC3E}">
        <p14:creationId xmlns:p14="http://schemas.microsoft.com/office/powerpoint/2010/main" val="3472200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1EE4375-50BA-4688-8459-607B4FF5D84E}" type="datetimeFigureOut">
              <a:rPr lang="fr-FR" smtClean="0"/>
              <a:pPr/>
              <a:t>04/04/2018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C114762-CCEB-4DDB-8638-CCCB3F0486CA}" type="slidenum">
              <a:rPr lang="fr-FR" smtClean="0"/>
              <a:pPr/>
              <a:t>‹N°›</a:t>
            </a:fld>
            <a:endParaRPr lang="fr-FR"/>
          </a:p>
        </p:txBody>
      </p:sp>
    </p:spTree>
    <p:extLst>
      <p:ext uri="{BB962C8B-B14F-4D97-AF65-F5344CB8AC3E}">
        <p14:creationId xmlns:p14="http://schemas.microsoft.com/office/powerpoint/2010/main" val="3665975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1EE4375-50BA-4688-8459-607B4FF5D84E}" type="datetimeFigureOut">
              <a:rPr lang="fr-FR" smtClean="0"/>
              <a:pPr/>
              <a:t>04/04/2018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C114762-CCEB-4DDB-8638-CCCB3F0486CA}" type="slidenum">
              <a:rPr lang="fr-FR" smtClean="0"/>
              <a:pPr/>
              <a:t>‹N°›</a:t>
            </a:fld>
            <a:endParaRPr lang="fr-FR"/>
          </a:p>
        </p:txBody>
      </p:sp>
    </p:spTree>
    <p:extLst>
      <p:ext uri="{BB962C8B-B14F-4D97-AF65-F5344CB8AC3E}">
        <p14:creationId xmlns:p14="http://schemas.microsoft.com/office/powerpoint/2010/main" val="199885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1EE4375-50BA-4688-8459-607B4FF5D84E}" type="datetimeFigureOut">
              <a:rPr lang="fr-FR" smtClean="0"/>
              <a:pPr/>
              <a:t>04/04/2018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C114762-CCEB-4DDB-8638-CCCB3F0486CA}" type="slidenum">
              <a:rPr lang="fr-FR" smtClean="0"/>
              <a:pPr/>
              <a:t>‹N°›</a:t>
            </a:fld>
            <a:endParaRPr lang="fr-FR"/>
          </a:p>
        </p:txBody>
      </p:sp>
    </p:spTree>
    <p:extLst>
      <p:ext uri="{BB962C8B-B14F-4D97-AF65-F5344CB8AC3E}">
        <p14:creationId xmlns:p14="http://schemas.microsoft.com/office/powerpoint/2010/main" val="4121504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EE4375-50BA-4688-8459-607B4FF5D84E}" type="datetimeFigureOut">
              <a:rPr lang="fr-FR" smtClean="0"/>
              <a:pPr/>
              <a:t>04/04/2018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114762-CCEB-4DDB-8638-CCCB3F0486CA}" type="slidenum">
              <a:rPr lang="fr-FR" smtClean="0"/>
              <a:pPr/>
              <a:t>‹N°›</a:t>
            </a:fld>
            <a:endParaRPr lang="fr-FR"/>
          </a:p>
        </p:txBody>
      </p:sp>
    </p:spTree>
    <p:extLst>
      <p:ext uri="{BB962C8B-B14F-4D97-AF65-F5344CB8AC3E}">
        <p14:creationId xmlns:p14="http://schemas.microsoft.com/office/powerpoint/2010/main" val="4250524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552" y="422749"/>
            <a:ext cx="8208912" cy="2031325"/>
          </a:xfrm>
          <a:prstGeom prst="rect">
            <a:avLst/>
          </a:prstGeom>
          <a:noFill/>
        </p:spPr>
        <p:txBody>
          <a:bodyPr wrap="square" rtlCol="0">
            <a:spAutoFit/>
          </a:bodyPr>
          <a:lstStyle/>
          <a:p>
            <a:r>
              <a:rPr lang="fr-FR" dirty="0"/>
              <a:t>Une petite bête à plumes a sauté </a:t>
            </a:r>
            <a:r>
              <a:rPr lang="fr-FR" dirty="0" smtClean="0"/>
              <a:t>dans son </a:t>
            </a:r>
            <a:r>
              <a:rPr lang="fr-FR" dirty="0"/>
              <a:t>panier et a écrasé les fraises comme</a:t>
            </a:r>
          </a:p>
          <a:p>
            <a:r>
              <a:rPr lang="fr-FR" dirty="0"/>
              <a:t>un forcené</a:t>
            </a:r>
            <a:r>
              <a:rPr lang="fr-FR" dirty="0" smtClean="0"/>
              <a:t>.</a:t>
            </a:r>
          </a:p>
          <a:p>
            <a:endParaRPr lang="fr-FR" dirty="0" smtClean="0"/>
          </a:p>
          <a:p>
            <a:endParaRPr lang="fr-FR" dirty="0"/>
          </a:p>
          <a:p>
            <a:r>
              <a:rPr lang="fr-FR" dirty="0" smtClean="0"/>
              <a:t>Une petite bête à plumes sautait dans son panier et écrasait les fraises comme</a:t>
            </a:r>
          </a:p>
          <a:p>
            <a:r>
              <a:rPr lang="fr-FR" dirty="0" smtClean="0"/>
              <a:t>un forcené.</a:t>
            </a:r>
          </a:p>
          <a:p>
            <a:endParaRPr lang="fr-FR" dirty="0"/>
          </a:p>
        </p:txBody>
      </p:sp>
      <p:sp>
        <p:nvSpPr>
          <p:cNvPr id="6" name="ZoneTexte 5"/>
          <p:cNvSpPr txBox="1"/>
          <p:nvPr/>
        </p:nvSpPr>
        <p:spPr>
          <a:xfrm>
            <a:off x="643787" y="3789040"/>
            <a:ext cx="7488832" cy="923330"/>
          </a:xfrm>
          <a:prstGeom prst="rect">
            <a:avLst/>
          </a:prstGeom>
          <a:noFill/>
        </p:spPr>
        <p:txBody>
          <a:bodyPr wrap="square" rtlCol="0">
            <a:spAutoFit/>
          </a:bodyPr>
          <a:lstStyle/>
          <a:p>
            <a:r>
              <a:rPr lang="fr-FR" dirty="0" smtClean="0"/>
              <a:t>J’ ai jeté ma sœur par la fenêtre.</a:t>
            </a:r>
          </a:p>
          <a:p>
            <a:endParaRPr lang="fr-FR" dirty="0" smtClean="0"/>
          </a:p>
          <a:p>
            <a:r>
              <a:rPr lang="fr-FR" dirty="0" smtClean="0"/>
              <a:t>Je jetais ma sœur par la fenêtre.</a:t>
            </a:r>
            <a:endParaRPr lang="fr-FR" dirty="0"/>
          </a:p>
        </p:txBody>
      </p:sp>
      <p:cxnSp>
        <p:nvCxnSpPr>
          <p:cNvPr id="8" name="Connecteur droit avec flèche 7"/>
          <p:cNvCxnSpPr/>
          <p:nvPr/>
        </p:nvCxnSpPr>
        <p:spPr>
          <a:xfrm>
            <a:off x="660516" y="692696"/>
            <a:ext cx="232730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Connecteur droit avec flèche 8"/>
          <p:cNvCxnSpPr/>
          <p:nvPr/>
        </p:nvCxnSpPr>
        <p:spPr>
          <a:xfrm>
            <a:off x="643787" y="1865870"/>
            <a:ext cx="232730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Connecteur droit avec flèche 9"/>
          <p:cNvCxnSpPr/>
          <p:nvPr/>
        </p:nvCxnSpPr>
        <p:spPr>
          <a:xfrm>
            <a:off x="687729" y="4077072"/>
            <a:ext cx="23907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Connecteur droit avec flèche 11"/>
          <p:cNvCxnSpPr/>
          <p:nvPr/>
        </p:nvCxnSpPr>
        <p:spPr>
          <a:xfrm>
            <a:off x="737157" y="4653136"/>
            <a:ext cx="23907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Connecteur droit 13"/>
          <p:cNvCxnSpPr/>
          <p:nvPr/>
        </p:nvCxnSpPr>
        <p:spPr>
          <a:xfrm>
            <a:off x="2987824" y="692696"/>
            <a:ext cx="720080"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15" name="Connecteur droit 14"/>
          <p:cNvCxnSpPr/>
          <p:nvPr/>
        </p:nvCxnSpPr>
        <p:spPr>
          <a:xfrm>
            <a:off x="5508104" y="692696"/>
            <a:ext cx="720080"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16" name="Connecteur droit 15"/>
          <p:cNvCxnSpPr/>
          <p:nvPr/>
        </p:nvCxnSpPr>
        <p:spPr>
          <a:xfrm>
            <a:off x="2996921" y="1852480"/>
            <a:ext cx="720080"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17" name="Connecteur droit 16"/>
          <p:cNvCxnSpPr/>
          <p:nvPr/>
        </p:nvCxnSpPr>
        <p:spPr>
          <a:xfrm>
            <a:off x="5478334" y="1815968"/>
            <a:ext cx="720080"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18" name="Connecteur droit 17"/>
          <p:cNvCxnSpPr/>
          <p:nvPr/>
        </p:nvCxnSpPr>
        <p:spPr>
          <a:xfrm>
            <a:off x="1009473" y="4653136"/>
            <a:ext cx="466181"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19" name="Connecteur droit 18"/>
          <p:cNvCxnSpPr/>
          <p:nvPr/>
        </p:nvCxnSpPr>
        <p:spPr>
          <a:xfrm>
            <a:off x="949705" y="4077072"/>
            <a:ext cx="585719"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sp>
        <p:nvSpPr>
          <p:cNvPr id="22" name="Rectangle 21"/>
          <p:cNvSpPr/>
          <p:nvPr/>
        </p:nvSpPr>
        <p:spPr>
          <a:xfrm>
            <a:off x="2987824" y="422749"/>
            <a:ext cx="2232248" cy="34195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p:cNvSpPr/>
          <p:nvPr/>
        </p:nvSpPr>
        <p:spPr>
          <a:xfrm>
            <a:off x="5478334" y="406665"/>
            <a:ext cx="1757962" cy="34195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23"/>
          <p:cNvSpPr/>
          <p:nvPr/>
        </p:nvSpPr>
        <p:spPr>
          <a:xfrm>
            <a:off x="5464391" y="1570615"/>
            <a:ext cx="1693486" cy="330804"/>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p:cNvSpPr/>
          <p:nvPr/>
        </p:nvSpPr>
        <p:spPr>
          <a:xfrm>
            <a:off x="2971095" y="1545140"/>
            <a:ext cx="2232248" cy="34195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25"/>
          <p:cNvSpPr/>
          <p:nvPr/>
        </p:nvSpPr>
        <p:spPr>
          <a:xfrm>
            <a:off x="943116" y="4370415"/>
            <a:ext cx="2773885" cy="34195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26"/>
          <p:cNvSpPr/>
          <p:nvPr/>
        </p:nvSpPr>
        <p:spPr>
          <a:xfrm>
            <a:off x="891478" y="3793774"/>
            <a:ext cx="2867761" cy="34195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p:cNvSpPr txBox="1"/>
          <p:nvPr/>
        </p:nvSpPr>
        <p:spPr>
          <a:xfrm>
            <a:off x="5004048" y="836712"/>
            <a:ext cx="3505340" cy="369332"/>
          </a:xfrm>
          <a:prstGeom prst="rect">
            <a:avLst/>
          </a:prstGeom>
          <a:noFill/>
        </p:spPr>
        <p:txBody>
          <a:bodyPr wrap="square" rtlCol="0">
            <a:spAutoFit/>
          </a:bodyPr>
          <a:lstStyle/>
          <a:p>
            <a:r>
              <a:rPr lang="fr-FR" b="1" dirty="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latin typeface="Century Gothic" panose="020B0502020202020204" pitchFamily="34" charset="0"/>
              </a:rPr>
              <a:t>action est précise et </a:t>
            </a:r>
            <a:r>
              <a:rPr lang="fr-FR" b="1"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latin typeface="Century Gothic" panose="020B0502020202020204" pitchFamily="34" charset="0"/>
              </a:rPr>
              <a:t>achevée</a:t>
            </a:r>
            <a:endParaRPr lang="fr-FR" b="1" dirty="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latin typeface="Century Gothic" panose="020B0502020202020204" pitchFamily="34" charset="0"/>
            </a:endParaRPr>
          </a:p>
        </p:txBody>
      </p:sp>
      <p:sp>
        <p:nvSpPr>
          <p:cNvPr id="29" name="ZoneTexte 28"/>
          <p:cNvSpPr txBox="1"/>
          <p:nvPr/>
        </p:nvSpPr>
        <p:spPr>
          <a:xfrm>
            <a:off x="3759239" y="3730171"/>
            <a:ext cx="3505340" cy="369332"/>
          </a:xfrm>
          <a:prstGeom prst="rect">
            <a:avLst/>
          </a:prstGeom>
          <a:noFill/>
        </p:spPr>
        <p:txBody>
          <a:bodyPr wrap="square" rtlCol="0">
            <a:spAutoFit/>
          </a:bodyPr>
          <a:lstStyle/>
          <a:p>
            <a:r>
              <a:rPr lang="fr-FR" b="1" dirty="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latin typeface="Century Gothic" panose="020B0502020202020204" pitchFamily="34" charset="0"/>
              </a:rPr>
              <a:t>action est précise et </a:t>
            </a:r>
            <a:r>
              <a:rPr lang="fr-FR" b="1"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latin typeface="Century Gothic" panose="020B0502020202020204" pitchFamily="34" charset="0"/>
              </a:rPr>
              <a:t>achevée</a:t>
            </a:r>
            <a:endParaRPr lang="fr-FR" b="1" dirty="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latin typeface="Century Gothic" panose="020B0502020202020204" pitchFamily="34" charset="0"/>
            </a:endParaRPr>
          </a:p>
        </p:txBody>
      </p:sp>
      <p:sp>
        <p:nvSpPr>
          <p:cNvPr id="30" name="ZoneTexte 29"/>
          <p:cNvSpPr txBox="1"/>
          <p:nvPr/>
        </p:nvSpPr>
        <p:spPr>
          <a:xfrm>
            <a:off x="3748298" y="4283804"/>
            <a:ext cx="4297428" cy="369332"/>
          </a:xfrm>
          <a:prstGeom prst="rect">
            <a:avLst/>
          </a:prstGeom>
          <a:noFill/>
        </p:spPr>
        <p:txBody>
          <a:bodyPr wrap="square" rtlCol="0">
            <a:spAutoFit/>
          </a:bodyPr>
          <a:lstStyle/>
          <a:p>
            <a:r>
              <a:rPr lang="fr-FR" b="1"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latin typeface="Century Gothic" panose="020B0502020202020204" pitchFamily="34" charset="0"/>
              </a:rPr>
              <a:t>Un décor, une action qui se prolong</a:t>
            </a:r>
            <a:r>
              <a:rPr lang="fr-FR" b="1" dirty="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latin typeface="Century Gothic" panose="020B0502020202020204" pitchFamily="34" charset="0"/>
              </a:rPr>
              <a:t>e</a:t>
            </a:r>
          </a:p>
        </p:txBody>
      </p:sp>
      <p:sp>
        <p:nvSpPr>
          <p:cNvPr id="31" name="ZoneTexte 30"/>
          <p:cNvSpPr txBox="1"/>
          <p:nvPr/>
        </p:nvSpPr>
        <p:spPr>
          <a:xfrm>
            <a:off x="4681767" y="1988840"/>
            <a:ext cx="4297428" cy="369332"/>
          </a:xfrm>
          <a:prstGeom prst="rect">
            <a:avLst/>
          </a:prstGeom>
          <a:noFill/>
        </p:spPr>
        <p:txBody>
          <a:bodyPr wrap="square" rtlCol="0">
            <a:spAutoFit/>
          </a:bodyPr>
          <a:lstStyle/>
          <a:p>
            <a:r>
              <a:rPr lang="fr-FR" b="1"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latin typeface="Century Gothic" panose="020B0502020202020204" pitchFamily="34" charset="0"/>
              </a:rPr>
              <a:t>Un décor, une action qui se prolong</a:t>
            </a:r>
            <a:r>
              <a:rPr lang="fr-FR" b="1" dirty="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latin typeface="Century Gothic" panose="020B0502020202020204" pitchFamily="34" charset="0"/>
              </a:rPr>
              <a:t>e</a:t>
            </a:r>
          </a:p>
        </p:txBody>
      </p:sp>
      <p:sp>
        <p:nvSpPr>
          <p:cNvPr id="32" name="Nuage 31"/>
          <p:cNvSpPr/>
          <p:nvPr/>
        </p:nvSpPr>
        <p:spPr>
          <a:xfrm>
            <a:off x="6182460" y="5229200"/>
            <a:ext cx="2560535" cy="995627"/>
          </a:xfrm>
          <a:prstGeom prst="cloud">
            <a:avLst/>
          </a:prstGeom>
          <a:solidFill>
            <a:srgbClr val="7030A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fr-FR" dirty="0" smtClean="0">
                <a:latin typeface="Jokerman" panose="04090605060D06020702" pitchFamily="82" charset="0"/>
              </a:rPr>
              <a:t>Le Passé Composé</a:t>
            </a:r>
            <a:endParaRPr lang="fr-FR" dirty="0">
              <a:latin typeface="Jokerman" panose="04090605060D06020702" pitchFamily="82" charset="0"/>
            </a:endParaRPr>
          </a:p>
        </p:txBody>
      </p:sp>
    </p:spTree>
    <p:extLst>
      <p:ext uri="{BB962C8B-B14F-4D97-AF65-F5344CB8AC3E}">
        <p14:creationId xmlns:p14="http://schemas.microsoft.com/office/powerpoint/2010/main" val="4057218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ppt_x"/>
                                          </p:val>
                                        </p:tav>
                                        <p:tav tm="100000">
                                          <p:val>
                                            <p:strVal val="#ppt_x"/>
                                          </p:val>
                                        </p:tav>
                                      </p:tavLst>
                                    </p:anim>
                                    <p:anim calcmode="lin" valueType="num">
                                      <p:cBhvr additive="base">
                                        <p:cTn id="2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additive="base">
                                        <p:cTn id="43" dur="500" fill="hold"/>
                                        <p:tgtEl>
                                          <p:spTgt spid="25"/>
                                        </p:tgtEl>
                                        <p:attrNameLst>
                                          <p:attrName>ppt_x</p:attrName>
                                        </p:attrNameLst>
                                      </p:cBhvr>
                                      <p:tavLst>
                                        <p:tav tm="0">
                                          <p:val>
                                            <p:strVal val="#ppt_x"/>
                                          </p:val>
                                        </p:tav>
                                        <p:tav tm="100000">
                                          <p:val>
                                            <p:strVal val="#ppt_x"/>
                                          </p:val>
                                        </p:tav>
                                      </p:tavLst>
                                    </p:anim>
                                    <p:anim calcmode="lin" valueType="num">
                                      <p:cBhvr additive="base">
                                        <p:cTn id="4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anim calcmode="lin" valueType="num">
                                      <p:cBhvr additive="base">
                                        <p:cTn id="55" dur="500" fill="hold"/>
                                        <p:tgtEl>
                                          <p:spTgt spid="24"/>
                                        </p:tgtEl>
                                        <p:attrNameLst>
                                          <p:attrName>ppt_x</p:attrName>
                                        </p:attrNameLst>
                                      </p:cBhvr>
                                      <p:tavLst>
                                        <p:tav tm="0">
                                          <p:val>
                                            <p:strVal val="#ppt_x"/>
                                          </p:val>
                                        </p:tav>
                                        <p:tav tm="100000">
                                          <p:val>
                                            <p:strVal val="#ppt_x"/>
                                          </p:val>
                                        </p:tav>
                                      </p:tavLst>
                                    </p:anim>
                                    <p:anim calcmode="lin" valueType="num">
                                      <p:cBhvr additive="base">
                                        <p:cTn id="5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500" fill="hold"/>
                                        <p:tgtEl>
                                          <p:spTgt spid="17"/>
                                        </p:tgtEl>
                                        <p:attrNameLst>
                                          <p:attrName>ppt_x</p:attrName>
                                        </p:attrNameLst>
                                      </p:cBhvr>
                                      <p:tavLst>
                                        <p:tav tm="0">
                                          <p:val>
                                            <p:strVal val="#ppt_x"/>
                                          </p:val>
                                        </p:tav>
                                        <p:tav tm="100000">
                                          <p:val>
                                            <p:strVal val="#ppt_x"/>
                                          </p:val>
                                        </p:tav>
                                      </p:tavLst>
                                    </p:anim>
                                    <p:anim calcmode="lin" valueType="num">
                                      <p:cBhvr additive="base">
                                        <p:cTn id="6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wipe(down)">
                                      <p:cBhvr>
                                        <p:cTn id="67" dur="580">
                                          <p:stCondLst>
                                            <p:cond delay="0"/>
                                          </p:stCondLst>
                                        </p:cTn>
                                        <p:tgtEl>
                                          <p:spTgt spid="28"/>
                                        </p:tgtEl>
                                      </p:cBhvr>
                                    </p:animEffect>
                                    <p:anim calcmode="lin" valueType="num">
                                      <p:cBhvr>
                                        <p:cTn id="68"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73" dur="26">
                                          <p:stCondLst>
                                            <p:cond delay="650"/>
                                          </p:stCondLst>
                                        </p:cTn>
                                        <p:tgtEl>
                                          <p:spTgt spid="28"/>
                                        </p:tgtEl>
                                      </p:cBhvr>
                                      <p:to x="100000" y="60000"/>
                                    </p:animScale>
                                    <p:animScale>
                                      <p:cBhvr>
                                        <p:cTn id="74" dur="166" decel="50000">
                                          <p:stCondLst>
                                            <p:cond delay="676"/>
                                          </p:stCondLst>
                                        </p:cTn>
                                        <p:tgtEl>
                                          <p:spTgt spid="28"/>
                                        </p:tgtEl>
                                      </p:cBhvr>
                                      <p:to x="100000" y="100000"/>
                                    </p:animScale>
                                    <p:animScale>
                                      <p:cBhvr>
                                        <p:cTn id="75" dur="26">
                                          <p:stCondLst>
                                            <p:cond delay="1312"/>
                                          </p:stCondLst>
                                        </p:cTn>
                                        <p:tgtEl>
                                          <p:spTgt spid="28"/>
                                        </p:tgtEl>
                                      </p:cBhvr>
                                      <p:to x="100000" y="80000"/>
                                    </p:animScale>
                                    <p:animScale>
                                      <p:cBhvr>
                                        <p:cTn id="76" dur="166" decel="50000">
                                          <p:stCondLst>
                                            <p:cond delay="1338"/>
                                          </p:stCondLst>
                                        </p:cTn>
                                        <p:tgtEl>
                                          <p:spTgt spid="28"/>
                                        </p:tgtEl>
                                      </p:cBhvr>
                                      <p:to x="100000" y="100000"/>
                                    </p:animScale>
                                    <p:animScale>
                                      <p:cBhvr>
                                        <p:cTn id="77" dur="26">
                                          <p:stCondLst>
                                            <p:cond delay="1642"/>
                                          </p:stCondLst>
                                        </p:cTn>
                                        <p:tgtEl>
                                          <p:spTgt spid="28"/>
                                        </p:tgtEl>
                                      </p:cBhvr>
                                      <p:to x="100000" y="90000"/>
                                    </p:animScale>
                                    <p:animScale>
                                      <p:cBhvr>
                                        <p:cTn id="78" dur="166" decel="50000">
                                          <p:stCondLst>
                                            <p:cond delay="1668"/>
                                          </p:stCondLst>
                                        </p:cTn>
                                        <p:tgtEl>
                                          <p:spTgt spid="28"/>
                                        </p:tgtEl>
                                      </p:cBhvr>
                                      <p:to x="100000" y="100000"/>
                                    </p:animScale>
                                    <p:animScale>
                                      <p:cBhvr>
                                        <p:cTn id="79" dur="26">
                                          <p:stCondLst>
                                            <p:cond delay="1808"/>
                                          </p:stCondLst>
                                        </p:cTn>
                                        <p:tgtEl>
                                          <p:spTgt spid="28"/>
                                        </p:tgtEl>
                                      </p:cBhvr>
                                      <p:to x="100000" y="95000"/>
                                    </p:animScale>
                                    <p:animScale>
                                      <p:cBhvr>
                                        <p:cTn id="80" dur="166" decel="50000">
                                          <p:stCondLst>
                                            <p:cond delay="1834"/>
                                          </p:stCondLst>
                                        </p:cTn>
                                        <p:tgtEl>
                                          <p:spTgt spid="28"/>
                                        </p:tgtEl>
                                      </p:cBhvr>
                                      <p:to x="100000" y="100000"/>
                                    </p:animScale>
                                  </p:childTnLst>
                                </p:cTn>
                              </p:par>
                            </p:childTnLst>
                          </p:cTn>
                        </p:par>
                      </p:childTnLst>
                    </p:cTn>
                  </p:par>
                  <p:par>
                    <p:cTn id="81" fill="hold">
                      <p:stCondLst>
                        <p:cond delay="indefinite"/>
                      </p:stCondLst>
                      <p:childTnLst>
                        <p:par>
                          <p:cTn id="82" fill="hold">
                            <p:stCondLst>
                              <p:cond delay="0"/>
                            </p:stCondLst>
                            <p:childTnLst>
                              <p:par>
                                <p:cTn id="83" presetID="26" presetClass="entr" presetSubtype="0" fill="hold" grpId="0" nodeType="clickEffect">
                                  <p:stCondLst>
                                    <p:cond delay="0"/>
                                  </p:stCondLst>
                                  <p:childTnLst>
                                    <p:set>
                                      <p:cBhvr>
                                        <p:cTn id="84" dur="1" fill="hold">
                                          <p:stCondLst>
                                            <p:cond delay="0"/>
                                          </p:stCondLst>
                                        </p:cTn>
                                        <p:tgtEl>
                                          <p:spTgt spid="31"/>
                                        </p:tgtEl>
                                        <p:attrNameLst>
                                          <p:attrName>style.visibility</p:attrName>
                                        </p:attrNameLst>
                                      </p:cBhvr>
                                      <p:to>
                                        <p:strVal val="visible"/>
                                      </p:to>
                                    </p:set>
                                    <p:animEffect transition="in" filter="wipe(down)">
                                      <p:cBhvr>
                                        <p:cTn id="85" dur="580">
                                          <p:stCondLst>
                                            <p:cond delay="0"/>
                                          </p:stCondLst>
                                        </p:cTn>
                                        <p:tgtEl>
                                          <p:spTgt spid="31"/>
                                        </p:tgtEl>
                                      </p:cBhvr>
                                    </p:animEffect>
                                    <p:anim calcmode="lin" valueType="num">
                                      <p:cBhvr>
                                        <p:cTn id="86" dur="1822"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31"/>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31"/>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31"/>
                                        </p:tgtEl>
                                        <p:attrNameLst>
                                          <p:attrName>ppt_y</p:attrName>
                                        </p:attrNameLst>
                                      </p:cBhvr>
                                      <p:tavLst>
                                        <p:tav tm="0" fmla="#ppt_y-sin(pi*$)/81">
                                          <p:val>
                                            <p:fltVal val="0"/>
                                          </p:val>
                                        </p:tav>
                                        <p:tav tm="100000">
                                          <p:val>
                                            <p:fltVal val="1"/>
                                          </p:val>
                                        </p:tav>
                                      </p:tavLst>
                                    </p:anim>
                                    <p:animScale>
                                      <p:cBhvr>
                                        <p:cTn id="91" dur="26">
                                          <p:stCondLst>
                                            <p:cond delay="650"/>
                                          </p:stCondLst>
                                        </p:cTn>
                                        <p:tgtEl>
                                          <p:spTgt spid="31"/>
                                        </p:tgtEl>
                                      </p:cBhvr>
                                      <p:to x="100000" y="60000"/>
                                    </p:animScale>
                                    <p:animScale>
                                      <p:cBhvr>
                                        <p:cTn id="92" dur="166" decel="50000">
                                          <p:stCondLst>
                                            <p:cond delay="676"/>
                                          </p:stCondLst>
                                        </p:cTn>
                                        <p:tgtEl>
                                          <p:spTgt spid="31"/>
                                        </p:tgtEl>
                                      </p:cBhvr>
                                      <p:to x="100000" y="100000"/>
                                    </p:animScale>
                                    <p:animScale>
                                      <p:cBhvr>
                                        <p:cTn id="93" dur="26">
                                          <p:stCondLst>
                                            <p:cond delay="1312"/>
                                          </p:stCondLst>
                                        </p:cTn>
                                        <p:tgtEl>
                                          <p:spTgt spid="31"/>
                                        </p:tgtEl>
                                      </p:cBhvr>
                                      <p:to x="100000" y="80000"/>
                                    </p:animScale>
                                    <p:animScale>
                                      <p:cBhvr>
                                        <p:cTn id="94" dur="166" decel="50000">
                                          <p:stCondLst>
                                            <p:cond delay="1338"/>
                                          </p:stCondLst>
                                        </p:cTn>
                                        <p:tgtEl>
                                          <p:spTgt spid="31"/>
                                        </p:tgtEl>
                                      </p:cBhvr>
                                      <p:to x="100000" y="100000"/>
                                    </p:animScale>
                                    <p:animScale>
                                      <p:cBhvr>
                                        <p:cTn id="95" dur="26">
                                          <p:stCondLst>
                                            <p:cond delay="1642"/>
                                          </p:stCondLst>
                                        </p:cTn>
                                        <p:tgtEl>
                                          <p:spTgt spid="31"/>
                                        </p:tgtEl>
                                      </p:cBhvr>
                                      <p:to x="100000" y="90000"/>
                                    </p:animScale>
                                    <p:animScale>
                                      <p:cBhvr>
                                        <p:cTn id="96" dur="166" decel="50000">
                                          <p:stCondLst>
                                            <p:cond delay="1668"/>
                                          </p:stCondLst>
                                        </p:cTn>
                                        <p:tgtEl>
                                          <p:spTgt spid="31"/>
                                        </p:tgtEl>
                                      </p:cBhvr>
                                      <p:to x="100000" y="100000"/>
                                    </p:animScale>
                                    <p:animScale>
                                      <p:cBhvr>
                                        <p:cTn id="97" dur="26">
                                          <p:stCondLst>
                                            <p:cond delay="1808"/>
                                          </p:stCondLst>
                                        </p:cTn>
                                        <p:tgtEl>
                                          <p:spTgt spid="31"/>
                                        </p:tgtEl>
                                      </p:cBhvr>
                                      <p:to x="100000" y="95000"/>
                                    </p:animScale>
                                    <p:animScale>
                                      <p:cBhvr>
                                        <p:cTn id="98" dur="166" decel="50000">
                                          <p:stCondLst>
                                            <p:cond delay="1834"/>
                                          </p:stCondLst>
                                        </p:cTn>
                                        <p:tgtEl>
                                          <p:spTgt spid="31"/>
                                        </p:tgtEl>
                                      </p:cBhvr>
                                      <p:to x="100000" y="100000"/>
                                    </p:animScale>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10"/>
                                        </p:tgtEl>
                                        <p:attrNameLst>
                                          <p:attrName>style.visibility</p:attrName>
                                        </p:attrNameLst>
                                      </p:cBhvr>
                                      <p:to>
                                        <p:strVal val="visible"/>
                                      </p:to>
                                    </p:set>
                                    <p:anim calcmode="lin" valueType="num">
                                      <p:cBhvr additive="base">
                                        <p:cTn id="103" dur="500" fill="hold"/>
                                        <p:tgtEl>
                                          <p:spTgt spid="10"/>
                                        </p:tgtEl>
                                        <p:attrNameLst>
                                          <p:attrName>ppt_x</p:attrName>
                                        </p:attrNameLst>
                                      </p:cBhvr>
                                      <p:tavLst>
                                        <p:tav tm="0">
                                          <p:val>
                                            <p:strVal val="#ppt_x"/>
                                          </p:val>
                                        </p:tav>
                                        <p:tav tm="100000">
                                          <p:val>
                                            <p:strVal val="#ppt_x"/>
                                          </p:val>
                                        </p:tav>
                                      </p:tavLst>
                                    </p:anim>
                                    <p:anim calcmode="lin" valueType="num">
                                      <p:cBhvr additive="base">
                                        <p:cTn id="10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7"/>
                                        </p:tgtEl>
                                        <p:attrNameLst>
                                          <p:attrName>style.visibility</p:attrName>
                                        </p:attrNameLst>
                                      </p:cBhvr>
                                      <p:to>
                                        <p:strVal val="visible"/>
                                      </p:to>
                                    </p:set>
                                    <p:anim calcmode="lin" valueType="num">
                                      <p:cBhvr additive="base">
                                        <p:cTn id="109" dur="500" fill="hold"/>
                                        <p:tgtEl>
                                          <p:spTgt spid="27"/>
                                        </p:tgtEl>
                                        <p:attrNameLst>
                                          <p:attrName>ppt_x</p:attrName>
                                        </p:attrNameLst>
                                      </p:cBhvr>
                                      <p:tavLst>
                                        <p:tav tm="0">
                                          <p:val>
                                            <p:strVal val="#ppt_x"/>
                                          </p:val>
                                        </p:tav>
                                        <p:tav tm="100000">
                                          <p:val>
                                            <p:strVal val="#ppt_x"/>
                                          </p:val>
                                        </p:tav>
                                      </p:tavLst>
                                    </p:anim>
                                    <p:anim calcmode="lin" valueType="num">
                                      <p:cBhvr additive="base">
                                        <p:cTn id="11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19"/>
                                        </p:tgtEl>
                                        <p:attrNameLst>
                                          <p:attrName>style.visibility</p:attrName>
                                        </p:attrNameLst>
                                      </p:cBhvr>
                                      <p:to>
                                        <p:strVal val="visible"/>
                                      </p:to>
                                    </p:set>
                                    <p:anim calcmode="lin" valueType="num">
                                      <p:cBhvr additive="base">
                                        <p:cTn id="115" dur="500" fill="hold"/>
                                        <p:tgtEl>
                                          <p:spTgt spid="19"/>
                                        </p:tgtEl>
                                        <p:attrNameLst>
                                          <p:attrName>ppt_x</p:attrName>
                                        </p:attrNameLst>
                                      </p:cBhvr>
                                      <p:tavLst>
                                        <p:tav tm="0">
                                          <p:val>
                                            <p:strVal val="#ppt_x"/>
                                          </p:val>
                                        </p:tav>
                                        <p:tav tm="100000">
                                          <p:val>
                                            <p:strVal val="#ppt_x"/>
                                          </p:val>
                                        </p:tav>
                                      </p:tavLst>
                                    </p:anim>
                                    <p:anim calcmode="lin" valueType="num">
                                      <p:cBhvr additive="base">
                                        <p:cTn id="11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6" presetClass="entr" presetSubtype="0" fill="hold" grpId="0" nodeType="clickEffect">
                                  <p:stCondLst>
                                    <p:cond delay="0"/>
                                  </p:stCondLst>
                                  <p:childTnLst>
                                    <p:set>
                                      <p:cBhvr>
                                        <p:cTn id="120" dur="1" fill="hold">
                                          <p:stCondLst>
                                            <p:cond delay="0"/>
                                          </p:stCondLst>
                                        </p:cTn>
                                        <p:tgtEl>
                                          <p:spTgt spid="29"/>
                                        </p:tgtEl>
                                        <p:attrNameLst>
                                          <p:attrName>style.visibility</p:attrName>
                                        </p:attrNameLst>
                                      </p:cBhvr>
                                      <p:to>
                                        <p:strVal val="visible"/>
                                      </p:to>
                                    </p:set>
                                    <p:animEffect transition="in" filter="wipe(down)">
                                      <p:cBhvr>
                                        <p:cTn id="121" dur="580">
                                          <p:stCondLst>
                                            <p:cond delay="0"/>
                                          </p:stCondLst>
                                        </p:cTn>
                                        <p:tgtEl>
                                          <p:spTgt spid="29"/>
                                        </p:tgtEl>
                                      </p:cBhvr>
                                    </p:animEffect>
                                    <p:anim calcmode="lin" valueType="num">
                                      <p:cBhvr>
                                        <p:cTn id="122" dur="1822"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123" dur="664"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124" dur="664" tmFilter="0, 0; 0.125,0.2665; 0.25,0.4; 0.375,0.465; 0.5,0.5;  0.625,0.535; 0.75,0.6; 0.875,0.7335; 1,1">
                                          <p:stCondLst>
                                            <p:cond delay="664"/>
                                          </p:stCondLst>
                                        </p:cTn>
                                        <p:tgtEl>
                                          <p:spTgt spid="29"/>
                                        </p:tgtEl>
                                        <p:attrNameLst>
                                          <p:attrName>ppt_y</p:attrName>
                                        </p:attrNameLst>
                                      </p:cBhvr>
                                      <p:tavLst>
                                        <p:tav tm="0" fmla="#ppt_y-sin(pi*$)/9">
                                          <p:val>
                                            <p:fltVal val="0"/>
                                          </p:val>
                                        </p:tav>
                                        <p:tav tm="100000">
                                          <p:val>
                                            <p:fltVal val="1"/>
                                          </p:val>
                                        </p:tav>
                                      </p:tavLst>
                                    </p:anim>
                                    <p:anim calcmode="lin" valueType="num">
                                      <p:cBhvr>
                                        <p:cTn id="125" dur="332" tmFilter="0, 0; 0.125,0.2665; 0.25,0.4; 0.375,0.465; 0.5,0.5;  0.625,0.535; 0.75,0.6; 0.875,0.7335; 1,1">
                                          <p:stCondLst>
                                            <p:cond delay="1324"/>
                                          </p:stCondLst>
                                        </p:cTn>
                                        <p:tgtEl>
                                          <p:spTgt spid="29"/>
                                        </p:tgtEl>
                                        <p:attrNameLst>
                                          <p:attrName>ppt_y</p:attrName>
                                        </p:attrNameLst>
                                      </p:cBhvr>
                                      <p:tavLst>
                                        <p:tav tm="0" fmla="#ppt_y-sin(pi*$)/27">
                                          <p:val>
                                            <p:fltVal val="0"/>
                                          </p:val>
                                        </p:tav>
                                        <p:tav tm="100000">
                                          <p:val>
                                            <p:fltVal val="1"/>
                                          </p:val>
                                        </p:tav>
                                      </p:tavLst>
                                    </p:anim>
                                    <p:anim calcmode="lin" valueType="num">
                                      <p:cBhvr>
                                        <p:cTn id="126" dur="164" tmFilter="0, 0; 0.125,0.2665; 0.25,0.4; 0.375,0.465; 0.5,0.5;  0.625,0.535; 0.75,0.6; 0.875,0.7335; 1,1">
                                          <p:stCondLst>
                                            <p:cond delay="1656"/>
                                          </p:stCondLst>
                                        </p:cTn>
                                        <p:tgtEl>
                                          <p:spTgt spid="29"/>
                                        </p:tgtEl>
                                        <p:attrNameLst>
                                          <p:attrName>ppt_y</p:attrName>
                                        </p:attrNameLst>
                                      </p:cBhvr>
                                      <p:tavLst>
                                        <p:tav tm="0" fmla="#ppt_y-sin(pi*$)/81">
                                          <p:val>
                                            <p:fltVal val="0"/>
                                          </p:val>
                                        </p:tav>
                                        <p:tav tm="100000">
                                          <p:val>
                                            <p:fltVal val="1"/>
                                          </p:val>
                                        </p:tav>
                                      </p:tavLst>
                                    </p:anim>
                                    <p:animScale>
                                      <p:cBhvr>
                                        <p:cTn id="127" dur="26">
                                          <p:stCondLst>
                                            <p:cond delay="650"/>
                                          </p:stCondLst>
                                        </p:cTn>
                                        <p:tgtEl>
                                          <p:spTgt spid="29"/>
                                        </p:tgtEl>
                                      </p:cBhvr>
                                      <p:to x="100000" y="60000"/>
                                    </p:animScale>
                                    <p:animScale>
                                      <p:cBhvr>
                                        <p:cTn id="128" dur="166" decel="50000">
                                          <p:stCondLst>
                                            <p:cond delay="676"/>
                                          </p:stCondLst>
                                        </p:cTn>
                                        <p:tgtEl>
                                          <p:spTgt spid="29"/>
                                        </p:tgtEl>
                                      </p:cBhvr>
                                      <p:to x="100000" y="100000"/>
                                    </p:animScale>
                                    <p:animScale>
                                      <p:cBhvr>
                                        <p:cTn id="129" dur="26">
                                          <p:stCondLst>
                                            <p:cond delay="1312"/>
                                          </p:stCondLst>
                                        </p:cTn>
                                        <p:tgtEl>
                                          <p:spTgt spid="29"/>
                                        </p:tgtEl>
                                      </p:cBhvr>
                                      <p:to x="100000" y="80000"/>
                                    </p:animScale>
                                    <p:animScale>
                                      <p:cBhvr>
                                        <p:cTn id="130" dur="166" decel="50000">
                                          <p:stCondLst>
                                            <p:cond delay="1338"/>
                                          </p:stCondLst>
                                        </p:cTn>
                                        <p:tgtEl>
                                          <p:spTgt spid="29"/>
                                        </p:tgtEl>
                                      </p:cBhvr>
                                      <p:to x="100000" y="100000"/>
                                    </p:animScale>
                                    <p:animScale>
                                      <p:cBhvr>
                                        <p:cTn id="131" dur="26">
                                          <p:stCondLst>
                                            <p:cond delay="1642"/>
                                          </p:stCondLst>
                                        </p:cTn>
                                        <p:tgtEl>
                                          <p:spTgt spid="29"/>
                                        </p:tgtEl>
                                      </p:cBhvr>
                                      <p:to x="100000" y="90000"/>
                                    </p:animScale>
                                    <p:animScale>
                                      <p:cBhvr>
                                        <p:cTn id="132" dur="166" decel="50000">
                                          <p:stCondLst>
                                            <p:cond delay="1668"/>
                                          </p:stCondLst>
                                        </p:cTn>
                                        <p:tgtEl>
                                          <p:spTgt spid="29"/>
                                        </p:tgtEl>
                                      </p:cBhvr>
                                      <p:to x="100000" y="100000"/>
                                    </p:animScale>
                                    <p:animScale>
                                      <p:cBhvr>
                                        <p:cTn id="133" dur="26">
                                          <p:stCondLst>
                                            <p:cond delay="1808"/>
                                          </p:stCondLst>
                                        </p:cTn>
                                        <p:tgtEl>
                                          <p:spTgt spid="29"/>
                                        </p:tgtEl>
                                      </p:cBhvr>
                                      <p:to x="100000" y="95000"/>
                                    </p:animScale>
                                    <p:animScale>
                                      <p:cBhvr>
                                        <p:cTn id="134" dur="166" decel="50000">
                                          <p:stCondLst>
                                            <p:cond delay="1834"/>
                                          </p:stCondLst>
                                        </p:cTn>
                                        <p:tgtEl>
                                          <p:spTgt spid="29"/>
                                        </p:tgtEl>
                                      </p:cBhvr>
                                      <p:to x="100000" y="100000"/>
                                    </p:animScale>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nodeType="clickEffect">
                                  <p:stCondLst>
                                    <p:cond delay="0"/>
                                  </p:stCondLst>
                                  <p:childTnLst>
                                    <p:set>
                                      <p:cBhvr>
                                        <p:cTn id="138" dur="1" fill="hold">
                                          <p:stCondLst>
                                            <p:cond delay="0"/>
                                          </p:stCondLst>
                                        </p:cTn>
                                        <p:tgtEl>
                                          <p:spTgt spid="12"/>
                                        </p:tgtEl>
                                        <p:attrNameLst>
                                          <p:attrName>style.visibility</p:attrName>
                                        </p:attrNameLst>
                                      </p:cBhvr>
                                      <p:to>
                                        <p:strVal val="visible"/>
                                      </p:to>
                                    </p:set>
                                    <p:anim calcmode="lin" valueType="num">
                                      <p:cBhvr additive="base">
                                        <p:cTn id="139" dur="500" fill="hold"/>
                                        <p:tgtEl>
                                          <p:spTgt spid="12"/>
                                        </p:tgtEl>
                                        <p:attrNameLst>
                                          <p:attrName>ppt_x</p:attrName>
                                        </p:attrNameLst>
                                      </p:cBhvr>
                                      <p:tavLst>
                                        <p:tav tm="0">
                                          <p:val>
                                            <p:strVal val="#ppt_x"/>
                                          </p:val>
                                        </p:tav>
                                        <p:tav tm="100000">
                                          <p:val>
                                            <p:strVal val="#ppt_x"/>
                                          </p:val>
                                        </p:tav>
                                      </p:tavLst>
                                    </p:anim>
                                    <p:anim calcmode="lin" valueType="num">
                                      <p:cBhvr additive="base">
                                        <p:cTn id="14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26"/>
                                        </p:tgtEl>
                                        <p:attrNameLst>
                                          <p:attrName>style.visibility</p:attrName>
                                        </p:attrNameLst>
                                      </p:cBhvr>
                                      <p:to>
                                        <p:strVal val="visible"/>
                                      </p:to>
                                    </p:set>
                                    <p:anim calcmode="lin" valueType="num">
                                      <p:cBhvr additive="base">
                                        <p:cTn id="145" dur="500" fill="hold"/>
                                        <p:tgtEl>
                                          <p:spTgt spid="26"/>
                                        </p:tgtEl>
                                        <p:attrNameLst>
                                          <p:attrName>ppt_x</p:attrName>
                                        </p:attrNameLst>
                                      </p:cBhvr>
                                      <p:tavLst>
                                        <p:tav tm="0">
                                          <p:val>
                                            <p:strVal val="#ppt_x"/>
                                          </p:val>
                                        </p:tav>
                                        <p:tav tm="100000">
                                          <p:val>
                                            <p:strVal val="#ppt_x"/>
                                          </p:val>
                                        </p:tav>
                                      </p:tavLst>
                                    </p:anim>
                                    <p:anim calcmode="lin" valueType="num">
                                      <p:cBhvr additive="base">
                                        <p:cTn id="14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nodeType="clickEffect">
                                  <p:stCondLst>
                                    <p:cond delay="0"/>
                                  </p:stCondLst>
                                  <p:childTnLst>
                                    <p:set>
                                      <p:cBhvr>
                                        <p:cTn id="150" dur="1" fill="hold">
                                          <p:stCondLst>
                                            <p:cond delay="0"/>
                                          </p:stCondLst>
                                        </p:cTn>
                                        <p:tgtEl>
                                          <p:spTgt spid="18"/>
                                        </p:tgtEl>
                                        <p:attrNameLst>
                                          <p:attrName>style.visibility</p:attrName>
                                        </p:attrNameLst>
                                      </p:cBhvr>
                                      <p:to>
                                        <p:strVal val="visible"/>
                                      </p:to>
                                    </p:set>
                                    <p:anim calcmode="lin" valueType="num">
                                      <p:cBhvr additive="base">
                                        <p:cTn id="151" dur="500" fill="hold"/>
                                        <p:tgtEl>
                                          <p:spTgt spid="18"/>
                                        </p:tgtEl>
                                        <p:attrNameLst>
                                          <p:attrName>ppt_x</p:attrName>
                                        </p:attrNameLst>
                                      </p:cBhvr>
                                      <p:tavLst>
                                        <p:tav tm="0">
                                          <p:val>
                                            <p:strVal val="#ppt_x"/>
                                          </p:val>
                                        </p:tav>
                                        <p:tav tm="100000">
                                          <p:val>
                                            <p:strVal val="#ppt_x"/>
                                          </p:val>
                                        </p:tav>
                                      </p:tavLst>
                                    </p:anim>
                                    <p:anim calcmode="lin" valueType="num">
                                      <p:cBhvr additive="base">
                                        <p:cTn id="15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6" presetClass="entr" presetSubtype="0" fill="hold" grpId="0" nodeType="clickEffect">
                                  <p:stCondLst>
                                    <p:cond delay="0"/>
                                  </p:stCondLst>
                                  <p:childTnLst>
                                    <p:set>
                                      <p:cBhvr>
                                        <p:cTn id="156" dur="1" fill="hold">
                                          <p:stCondLst>
                                            <p:cond delay="0"/>
                                          </p:stCondLst>
                                        </p:cTn>
                                        <p:tgtEl>
                                          <p:spTgt spid="30"/>
                                        </p:tgtEl>
                                        <p:attrNameLst>
                                          <p:attrName>style.visibility</p:attrName>
                                        </p:attrNameLst>
                                      </p:cBhvr>
                                      <p:to>
                                        <p:strVal val="visible"/>
                                      </p:to>
                                    </p:set>
                                    <p:animEffect transition="in" filter="wipe(down)">
                                      <p:cBhvr>
                                        <p:cTn id="157" dur="580">
                                          <p:stCondLst>
                                            <p:cond delay="0"/>
                                          </p:stCondLst>
                                        </p:cTn>
                                        <p:tgtEl>
                                          <p:spTgt spid="30"/>
                                        </p:tgtEl>
                                      </p:cBhvr>
                                    </p:animEffect>
                                    <p:anim calcmode="lin" valueType="num">
                                      <p:cBhvr>
                                        <p:cTn id="158" dur="1822" tmFilter="0,0; 0.14,0.36; 0.43,0.73; 0.71,0.91; 1.0,1.0">
                                          <p:stCondLst>
                                            <p:cond delay="0"/>
                                          </p:stCondLst>
                                        </p:cTn>
                                        <p:tgtEl>
                                          <p:spTgt spid="30"/>
                                        </p:tgtEl>
                                        <p:attrNameLst>
                                          <p:attrName>ppt_x</p:attrName>
                                        </p:attrNameLst>
                                      </p:cBhvr>
                                      <p:tavLst>
                                        <p:tav tm="0">
                                          <p:val>
                                            <p:strVal val="#ppt_x-0.25"/>
                                          </p:val>
                                        </p:tav>
                                        <p:tav tm="100000">
                                          <p:val>
                                            <p:strVal val="#ppt_x"/>
                                          </p:val>
                                        </p:tav>
                                      </p:tavLst>
                                    </p:anim>
                                    <p:anim calcmode="lin" valueType="num">
                                      <p:cBhvr>
                                        <p:cTn id="159" dur="664" tmFilter="0.0,0.0; 0.25,0.07; 0.50,0.2; 0.75,0.467; 1.0,1.0">
                                          <p:stCondLst>
                                            <p:cond delay="0"/>
                                          </p:stCondLst>
                                        </p:cTn>
                                        <p:tgtEl>
                                          <p:spTgt spid="30"/>
                                        </p:tgtEl>
                                        <p:attrNameLst>
                                          <p:attrName>ppt_y</p:attrName>
                                        </p:attrNameLst>
                                      </p:cBhvr>
                                      <p:tavLst>
                                        <p:tav tm="0" fmla="#ppt_y-sin(pi*$)/3">
                                          <p:val>
                                            <p:fltVal val="0.5"/>
                                          </p:val>
                                        </p:tav>
                                        <p:tav tm="100000">
                                          <p:val>
                                            <p:fltVal val="1"/>
                                          </p:val>
                                        </p:tav>
                                      </p:tavLst>
                                    </p:anim>
                                    <p:anim calcmode="lin" valueType="num">
                                      <p:cBhvr>
                                        <p:cTn id="160" dur="664" tmFilter="0, 0; 0.125,0.2665; 0.25,0.4; 0.375,0.465; 0.5,0.5;  0.625,0.535; 0.75,0.6; 0.875,0.7335; 1,1">
                                          <p:stCondLst>
                                            <p:cond delay="664"/>
                                          </p:stCondLst>
                                        </p:cTn>
                                        <p:tgtEl>
                                          <p:spTgt spid="30"/>
                                        </p:tgtEl>
                                        <p:attrNameLst>
                                          <p:attrName>ppt_y</p:attrName>
                                        </p:attrNameLst>
                                      </p:cBhvr>
                                      <p:tavLst>
                                        <p:tav tm="0" fmla="#ppt_y-sin(pi*$)/9">
                                          <p:val>
                                            <p:fltVal val="0"/>
                                          </p:val>
                                        </p:tav>
                                        <p:tav tm="100000">
                                          <p:val>
                                            <p:fltVal val="1"/>
                                          </p:val>
                                        </p:tav>
                                      </p:tavLst>
                                    </p:anim>
                                    <p:anim calcmode="lin" valueType="num">
                                      <p:cBhvr>
                                        <p:cTn id="161" dur="332" tmFilter="0, 0; 0.125,0.2665; 0.25,0.4; 0.375,0.465; 0.5,0.5;  0.625,0.535; 0.75,0.6; 0.875,0.7335; 1,1">
                                          <p:stCondLst>
                                            <p:cond delay="1324"/>
                                          </p:stCondLst>
                                        </p:cTn>
                                        <p:tgtEl>
                                          <p:spTgt spid="30"/>
                                        </p:tgtEl>
                                        <p:attrNameLst>
                                          <p:attrName>ppt_y</p:attrName>
                                        </p:attrNameLst>
                                      </p:cBhvr>
                                      <p:tavLst>
                                        <p:tav tm="0" fmla="#ppt_y-sin(pi*$)/27">
                                          <p:val>
                                            <p:fltVal val="0"/>
                                          </p:val>
                                        </p:tav>
                                        <p:tav tm="100000">
                                          <p:val>
                                            <p:fltVal val="1"/>
                                          </p:val>
                                        </p:tav>
                                      </p:tavLst>
                                    </p:anim>
                                    <p:anim calcmode="lin" valueType="num">
                                      <p:cBhvr>
                                        <p:cTn id="162" dur="164" tmFilter="0, 0; 0.125,0.2665; 0.25,0.4; 0.375,0.465; 0.5,0.5;  0.625,0.535; 0.75,0.6; 0.875,0.7335; 1,1">
                                          <p:stCondLst>
                                            <p:cond delay="1656"/>
                                          </p:stCondLst>
                                        </p:cTn>
                                        <p:tgtEl>
                                          <p:spTgt spid="30"/>
                                        </p:tgtEl>
                                        <p:attrNameLst>
                                          <p:attrName>ppt_y</p:attrName>
                                        </p:attrNameLst>
                                      </p:cBhvr>
                                      <p:tavLst>
                                        <p:tav tm="0" fmla="#ppt_y-sin(pi*$)/81">
                                          <p:val>
                                            <p:fltVal val="0"/>
                                          </p:val>
                                        </p:tav>
                                        <p:tav tm="100000">
                                          <p:val>
                                            <p:fltVal val="1"/>
                                          </p:val>
                                        </p:tav>
                                      </p:tavLst>
                                    </p:anim>
                                    <p:animScale>
                                      <p:cBhvr>
                                        <p:cTn id="163" dur="26">
                                          <p:stCondLst>
                                            <p:cond delay="650"/>
                                          </p:stCondLst>
                                        </p:cTn>
                                        <p:tgtEl>
                                          <p:spTgt spid="30"/>
                                        </p:tgtEl>
                                      </p:cBhvr>
                                      <p:to x="100000" y="60000"/>
                                    </p:animScale>
                                    <p:animScale>
                                      <p:cBhvr>
                                        <p:cTn id="164" dur="166" decel="50000">
                                          <p:stCondLst>
                                            <p:cond delay="676"/>
                                          </p:stCondLst>
                                        </p:cTn>
                                        <p:tgtEl>
                                          <p:spTgt spid="30"/>
                                        </p:tgtEl>
                                      </p:cBhvr>
                                      <p:to x="100000" y="100000"/>
                                    </p:animScale>
                                    <p:animScale>
                                      <p:cBhvr>
                                        <p:cTn id="165" dur="26">
                                          <p:stCondLst>
                                            <p:cond delay="1312"/>
                                          </p:stCondLst>
                                        </p:cTn>
                                        <p:tgtEl>
                                          <p:spTgt spid="30"/>
                                        </p:tgtEl>
                                      </p:cBhvr>
                                      <p:to x="100000" y="80000"/>
                                    </p:animScale>
                                    <p:animScale>
                                      <p:cBhvr>
                                        <p:cTn id="166" dur="166" decel="50000">
                                          <p:stCondLst>
                                            <p:cond delay="1338"/>
                                          </p:stCondLst>
                                        </p:cTn>
                                        <p:tgtEl>
                                          <p:spTgt spid="30"/>
                                        </p:tgtEl>
                                      </p:cBhvr>
                                      <p:to x="100000" y="100000"/>
                                    </p:animScale>
                                    <p:animScale>
                                      <p:cBhvr>
                                        <p:cTn id="167" dur="26">
                                          <p:stCondLst>
                                            <p:cond delay="1642"/>
                                          </p:stCondLst>
                                        </p:cTn>
                                        <p:tgtEl>
                                          <p:spTgt spid="30"/>
                                        </p:tgtEl>
                                      </p:cBhvr>
                                      <p:to x="100000" y="90000"/>
                                    </p:animScale>
                                    <p:animScale>
                                      <p:cBhvr>
                                        <p:cTn id="168" dur="166" decel="50000">
                                          <p:stCondLst>
                                            <p:cond delay="1668"/>
                                          </p:stCondLst>
                                        </p:cTn>
                                        <p:tgtEl>
                                          <p:spTgt spid="30"/>
                                        </p:tgtEl>
                                      </p:cBhvr>
                                      <p:to x="100000" y="100000"/>
                                    </p:animScale>
                                    <p:animScale>
                                      <p:cBhvr>
                                        <p:cTn id="169" dur="26">
                                          <p:stCondLst>
                                            <p:cond delay="1808"/>
                                          </p:stCondLst>
                                        </p:cTn>
                                        <p:tgtEl>
                                          <p:spTgt spid="30"/>
                                        </p:tgtEl>
                                      </p:cBhvr>
                                      <p:to x="100000" y="95000"/>
                                    </p:animScale>
                                    <p:animScale>
                                      <p:cBhvr>
                                        <p:cTn id="170" dur="166" decel="50000">
                                          <p:stCondLst>
                                            <p:cond delay="1834"/>
                                          </p:stCondLst>
                                        </p:cTn>
                                        <p:tgtEl>
                                          <p:spTgt spid="3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5" grpId="0" animBg="1"/>
      <p:bldP spid="26" grpId="0" animBg="1"/>
      <p:bldP spid="27" grpId="0" animBg="1"/>
      <p:bldP spid="28" grpId="0"/>
      <p:bldP spid="29" grpId="0"/>
      <p:bldP spid="30"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39552" y="404664"/>
            <a:ext cx="8208912" cy="4247317"/>
          </a:xfrm>
          <a:prstGeom prst="rect">
            <a:avLst/>
          </a:prstGeom>
          <a:noFill/>
        </p:spPr>
        <p:txBody>
          <a:bodyPr wrap="square" rtlCol="0">
            <a:spAutoFit/>
          </a:bodyPr>
          <a:lstStyle/>
          <a:p>
            <a:pPr>
              <a:lnSpc>
                <a:spcPct val="150000"/>
              </a:lnSpc>
            </a:pPr>
            <a:r>
              <a:rPr lang="fr-FR" dirty="0"/>
              <a:t>Une petite bête à plumes a sauté </a:t>
            </a:r>
            <a:r>
              <a:rPr lang="fr-FR" dirty="0" smtClean="0"/>
              <a:t>dans son </a:t>
            </a:r>
            <a:r>
              <a:rPr lang="fr-FR" dirty="0"/>
              <a:t>panier et a écrasé les fraises comme</a:t>
            </a:r>
          </a:p>
          <a:p>
            <a:pPr>
              <a:lnSpc>
                <a:spcPct val="150000"/>
              </a:lnSpc>
            </a:pPr>
            <a:r>
              <a:rPr lang="fr-FR" dirty="0"/>
              <a:t>un forcené.</a:t>
            </a:r>
          </a:p>
          <a:p>
            <a:pPr>
              <a:lnSpc>
                <a:spcPct val="150000"/>
              </a:lnSpc>
            </a:pPr>
            <a:r>
              <a:rPr lang="fr-FR" dirty="0"/>
              <a:t>Elle a tenté de l’écarter.</a:t>
            </a:r>
          </a:p>
          <a:p>
            <a:pPr>
              <a:lnSpc>
                <a:spcPct val="150000"/>
              </a:lnSpc>
            </a:pPr>
            <a:r>
              <a:rPr lang="fr-FR" dirty="0"/>
              <a:t>Sa mère a poussé de hauts cris.</a:t>
            </a:r>
          </a:p>
          <a:p>
            <a:pPr>
              <a:lnSpc>
                <a:spcPct val="150000"/>
              </a:lnSpc>
            </a:pPr>
            <a:r>
              <a:rPr lang="fr-FR" dirty="0"/>
              <a:t>J’ai trouvé un serpent à </a:t>
            </a:r>
            <a:r>
              <a:rPr lang="fr-FR" dirty="0" smtClean="0"/>
              <a:t>sonnette. Tu </a:t>
            </a:r>
            <a:r>
              <a:rPr lang="fr-FR" dirty="0"/>
              <a:t>as trouvé un serpent à sonnette.</a:t>
            </a:r>
          </a:p>
          <a:p>
            <a:pPr>
              <a:lnSpc>
                <a:spcPct val="150000"/>
              </a:lnSpc>
            </a:pPr>
            <a:r>
              <a:rPr lang="fr-FR" dirty="0"/>
              <a:t>J’ai jeté ma </a:t>
            </a:r>
            <a:r>
              <a:rPr lang="fr-FR" dirty="0" smtClean="0"/>
              <a:t>sœur </a:t>
            </a:r>
            <a:r>
              <a:rPr lang="fr-FR" dirty="0"/>
              <a:t>par la </a:t>
            </a:r>
            <a:r>
              <a:rPr lang="fr-FR" dirty="0" smtClean="0"/>
              <a:t>fenêtre. Tu </a:t>
            </a:r>
            <a:r>
              <a:rPr lang="fr-FR" dirty="0"/>
              <a:t>as jeté ta </a:t>
            </a:r>
            <a:r>
              <a:rPr lang="fr-FR" dirty="0" smtClean="0"/>
              <a:t>sœur </a:t>
            </a:r>
            <a:r>
              <a:rPr lang="fr-FR" dirty="0"/>
              <a:t>par la fenêtre.</a:t>
            </a:r>
          </a:p>
          <a:p>
            <a:pPr>
              <a:lnSpc>
                <a:spcPct val="150000"/>
              </a:lnSpc>
            </a:pPr>
            <a:r>
              <a:rPr lang="fr-FR" dirty="0"/>
              <a:t>Elles ont vidé les raviolis tout mous </a:t>
            </a:r>
            <a:r>
              <a:rPr lang="fr-FR" dirty="0" smtClean="0"/>
              <a:t>dans la </a:t>
            </a:r>
            <a:r>
              <a:rPr lang="fr-FR" dirty="0"/>
              <a:t>casserole.</a:t>
            </a:r>
          </a:p>
          <a:p>
            <a:pPr>
              <a:lnSpc>
                <a:spcPct val="150000"/>
              </a:lnSpc>
            </a:pPr>
            <a:r>
              <a:rPr lang="fr-FR" dirty="0"/>
              <a:t>Elles ont versé du gruyère râpé.</a:t>
            </a:r>
          </a:p>
          <a:p>
            <a:pPr>
              <a:lnSpc>
                <a:spcPct val="150000"/>
              </a:lnSpc>
            </a:pPr>
            <a:r>
              <a:rPr lang="fr-FR" dirty="0"/>
              <a:t>Elle a filé au rayon des </a:t>
            </a:r>
            <a:r>
              <a:rPr lang="fr-FR" dirty="0" smtClean="0"/>
              <a:t>surgelés. Elles </a:t>
            </a:r>
            <a:r>
              <a:rPr lang="fr-FR" dirty="0"/>
              <a:t>ont filé au rayon des surgelés.</a:t>
            </a:r>
          </a:p>
          <a:p>
            <a:pPr>
              <a:lnSpc>
                <a:spcPct val="150000"/>
              </a:lnSpc>
            </a:pPr>
            <a:r>
              <a:rPr lang="fr-FR" dirty="0"/>
              <a:t>Tu as déposé les courses dans le coffre.</a:t>
            </a:r>
          </a:p>
        </p:txBody>
      </p:sp>
      <p:sp>
        <p:nvSpPr>
          <p:cNvPr id="3" name="Nuage 2"/>
          <p:cNvSpPr/>
          <p:nvPr/>
        </p:nvSpPr>
        <p:spPr>
          <a:xfrm>
            <a:off x="6316067" y="5301208"/>
            <a:ext cx="2560535" cy="995627"/>
          </a:xfrm>
          <a:prstGeom prst="cloud">
            <a:avLst/>
          </a:prstGeom>
          <a:solidFill>
            <a:srgbClr val="7030A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fr-FR" dirty="0" smtClean="0">
                <a:latin typeface="Jokerman" panose="04090605060D06020702" pitchFamily="82" charset="0"/>
              </a:rPr>
              <a:t>Le Passé Composé</a:t>
            </a:r>
            <a:endParaRPr lang="fr-FR" dirty="0">
              <a:latin typeface="Jokerman" panose="04090605060D06020702" pitchFamily="82" charset="0"/>
            </a:endParaRPr>
          </a:p>
        </p:txBody>
      </p:sp>
      <p:cxnSp>
        <p:nvCxnSpPr>
          <p:cNvPr id="5" name="Connecteur droit avec flèche 4"/>
          <p:cNvCxnSpPr/>
          <p:nvPr/>
        </p:nvCxnSpPr>
        <p:spPr>
          <a:xfrm>
            <a:off x="611560" y="836712"/>
            <a:ext cx="237626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Connecteur droit avec flèche 5"/>
          <p:cNvCxnSpPr/>
          <p:nvPr/>
        </p:nvCxnSpPr>
        <p:spPr>
          <a:xfrm>
            <a:off x="611560" y="1700808"/>
            <a:ext cx="43204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Connecteur droit avec flèche 9"/>
          <p:cNvCxnSpPr/>
          <p:nvPr/>
        </p:nvCxnSpPr>
        <p:spPr>
          <a:xfrm>
            <a:off x="612489" y="2060848"/>
            <a:ext cx="791159"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Connecteur droit avec flèche 10"/>
          <p:cNvCxnSpPr/>
          <p:nvPr/>
        </p:nvCxnSpPr>
        <p:spPr>
          <a:xfrm>
            <a:off x="561689" y="2492896"/>
            <a:ext cx="20227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Connecteur droit avec flèche 11"/>
          <p:cNvCxnSpPr/>
          <p:nvPr/>
        </p:nvCxnSpPr>
        <p:spPr>
          <a:xfrm>
            <a:off x="571685" y="2918164"/>
            <a:ext cx="18227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Connecteur droit avec flèche 17"/>
          <p:cNvCxnSpPr/>
          <p:nvPr/>
        </p:nvCxnSpPr>
        <p:spPr>
          <a:xfrm>
            <a:off x="3628174" y="4106280"/>
            <a:ext cx="40268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Connecteur droit avec flèche 18"/>
          <p:cNvCxnSpPr/>
          <p:nvPr/>
        </p:nvCxnSpPr>
        <p:spPr>
          <a:xfrm>
            <a:off x="632535" y="4149080"/>
            <a:ext cx="36308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Connecteur droit avec flèche 19"/>
          <p:cNvCxnSpPr/>
          <p:nvPr/>
        </p:nvCxnSpPr>
        <p:spPr>
          <a:xfrm flipV="1">
            <a:off x="685230" y="3701363"/>
            <a:ext cx="394382" cy="522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Connecteur droit avec flèche 20"/>
          <p:cNvCxnSpPr/>
          <p:nvPr/>
        </p:nvCxnSpPr>
        <p:spPr>
          <a:xfrm>
            <a:off x="3749138" y="2492896"/>
            <a:ext cx="20482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Connecteur droit avec flèche 21"/>
          <p:cNvCxnSpPr/>
          <p:nvPr/>
        </p:nvCxnSpPr>
        <p:spPr>
          <a:xfrm>
            <a:off x="662824" y="4518412"/>
            <a:ext cx="21613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Connecteur droit avec flèche 22"/>
          <p:cNvCxnSpPr/>
          <p:nvPr/>
        </p:nvCxnSpPr>
        <p:spPr>
          <a:xfrm>
            <a:off x="662824" y="3294276"/>
            <a:ext cx="41678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Connecteur droit avec flèche 26"/>
          <p:cNvCxnSpPr/>
          <p:nvPr/>
        </p:nvCxnSpPr>
        <p:spPr>
          <a:xfrm>
            <a:off x="3628174" y="2888223"/>
            <a:ext cx="24192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Connecteur droit 28"/>
          <p:cNvCxnSpPr/>
          <p:nvPr/>
        </p:nvCxnSpPr>
        <p:spPr>
          <a:xfrm>
            <a:off x="2987824" y="836712"/>
            <a:ext cx="720080"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31" name="Connecteur droit 30"/>
          <p:cNvCxnSpPr/>
          <p:nvPr/>
        </p:nvCxnSpPr>
        <p:spPr>
          <a:xfrm>
            <a:off x="5521855" y="836712"/>
            <a:ext cx="720080"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32" name="Connecteur droit 31"/>
          <p:cNvCxnSpPr/>
          <p:nvPr/>
        </p:nvCxnSpPr>
        <p:spPr>
          <a:xfrm>
            <a:off x="1115337" y="3294276"/>
            <a:ext cx="720080"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33" name="Connecteur droit 32"/>
          <p:cNvCxnSpPr/>
          <p:nvPr/>
        </p:nvCxnSpPr>
        <p:spPr>
          <a:xfrm>
            <a:off x="4051477" y="2492896"/>
            <a:ext cx="850641"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34" name="Connecteur droit 33"/>
          <p:cNvCxnSpPr/>
          <p:nvPr/>
        </p:nvCxnSpPr>
        <p:spPr>
          <a:xfrm>
            <a:off x="1147895" y="3711809"/>
            <a:ext cx="720080"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35" name="Connecteur droit 34"/>
          <p:cNvCxnSpPr/>
          <p:nvPr/>
        </p:nvCxnSpPr>
        <p:spPr>
          <a:xfrm>
            <a:off x="1025289" y="4151033"/>
            <a:ext cx="450088"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36" name="Connecteur droit 35"/>
          <p:cNvCxnSpPr/>
          <p:nvPr/>
        </p:nvCxnSpPr>
        <p:spPr>
          <a:xfrm>
            <a:off x="4087647" y="4115516"/>
            <a:ext cx="700377" cy="821"/>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37" name="Connecteur droit 36"/>
          <p:cNvCxnSpPr/>
          <p:nvPr/>
        </p:nvCxnSpPr>
        <p:spPr>
          <a:xfrm>
            <a:off x="896158" y="4518412"/>
            <a:ext cx="952996"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38" name="Connecteur droit 37"/>
          <p:cNvCxnSpPr/>
          <p:nvPr/>
        </p:nvCxnSpPr>
        <p:spPr>
          <a:xfrm>
            <a:off x="753963" y="2456772"/>
            <a:ext cx="793701"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39" name="Connecteur droit 38"/>
          <p:cNvCxnSpPr/>
          <p:nvPr/>
        </p:nvCxnSpPr>
        <p:spPr>
          <a:xfrm>
            <a:off x="741487" y="2911384"/>
            <a:ext cx="567604"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40" name="Connecteur droit 39"/>
          <p:cNvCxnSpPr/>
          <p:nvPr/>
        </p:nvCxnSpPr>
        <p:spPr>
          <a:xfrm>
            <a:off x="3870101" y="2888223"/>
            <a:ext cx="618314"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43" name="Connecteur droit 42"/>
          <p:cNvCxnSpPr/>
          <p:nvPr/>
        </p:nvCxnSpPr>
        <p:spPr>
          <a:xfrm>
            <a:off x="1034054" y="1683156"/>
            <a:ext cx="720080"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44" name="Connecteur droit 43"/>
          <p:cNvCxnSpPr/>
          <p:nvPr/>
        </p:nvCxnSpPr>
        <p:spPr>
          <a:xfrm>
            <a:off x="1439652" y="2060848"/>
            <a:ext cx="828092"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sp>
        <p:nvSpPr>
          <p:cNvPr id="49" name="ZoneTexte 48"/>
          <p:cNvSpPr txBox="1"/>
          <p:nvPr/>
        </p:nvSpPr>
        <p:spPr>
          <a:xfrm>
            <a:off x="1971990" y="936929"/>
            <a:ext cx="1656184" cy="369332"/>
          </a:xfrm>
          <a:prstGeom prst="rect">
            <a:avLst/>
          </a:prstGeom>
          <a:noFill/>
        </p:spPr>
        <p:txBody>
          <a:bodyPr wrap="square" rtlCol="0">
            <a:spAutoFit/>
          </a:bodyPr>
          <a:lstStyle/>
          <a:p>
            <a:r>
              <a:rPr lang="fr-FR" dirty="0">
                <a:solidFill>
                  <a:srgbClr val="FF0000"/>
                </a:solidFill>
              </a:rPr>
              <a:t>s</a:t>
            </a:r>
            <a:r>
              <a:rPr lang="fr-FR" dirty="0" smtClean="0">
                <a:solidFill>
                  <a:srgbClr val="FF0000"/>
                </a:solidFill>
              </a:rPr>
              <a:t>auter écraser</a:t>
            </a:r>
            <a:endParaRPr lang="fr-FR" dirty="0">
              <a:solidFill>
                <a:srgbClr val="FF0000"/>
              </a:solidFill>
            </a:endParaRPr>
          </a:p>
        </p:txBody>
      </p:sp>
      <p:sp>
        <p:nvSpPr>
          <p:cNvPr id="50" name="ZoneTexte 49"/>
          <p:cNvSpPr txBox="1"/>
          <p:nvPr/>
        </p:nvSpPr>
        <p:spPr>
          <a:xfrm>
            <a:off x="3660323" y="1670852"/>
            <a:ext cx="1656184" cy="369332"/>
          </a:xfrm>
          <a:prstGeom prst="rect">
            <a:avLst/>
          </a:prstGeom>
          <a:noFill/>
        </p:spPr>
        <p:txBody>
          <a:bodyPr wrap="square" rtlCol="0">
            <a:spAutoFit/>
          </a:bodyPr>
          <a:lstStyle/>
          <a:p>
            <a:r>
              <a:rPr lang="fr-FR" dirty="0">
                <a:solidFill>
                  <a:srgbClr val="FF0000"/>
                </a:solidFill>
              </a:rPr>
              <a:t>p</a:t>
            </a:r>
            <a:r>
              <a:rPr lang="fr-FR" dirty="0" smtClean="0">
                <a:solidFill>
                  <a:srgbClr val="FF0000"/>
                </a:solidFill>
              </a:rPr>
              <a:t>ousser</a:t>
            </a:r>
            <a:endParaRPr lang="fr-FR" dirty="0">
              <a:solidFill>
                <a:srgbClr val="FF0000"/>
              </a:solidFill>
            </a:endParaRPr>
          </a:p>
        </p:txBody>
      </p:sp>
      <p:sp>
        <p:nvSpPr>
          <p:cNvPr id="51" name="ZoneTexte 50"/>
          <p:cNvSpPr txBox="1"/>
          <p:nvPr/>
        </p:nvSpPr>
        <p:spPr>
          <a:xfrm>
            <a:off x="7120268" y="2123564"/>
            <a:ext cx="1656184" cy="369332"/>
          </a:xfrm>
          <a:prstGeom prst="rect">
            <a:avLst/>
          </a:prstGeom>
          <a:noFill/>
        </p:spPr>
        <p:txBody>
          <a:bodyPr wrap="square" rtlCol="0">
            <a:spAutoFit/>
          </a:bodyPr>
          <a:lstStyle/>
          <a:p>
            <a:r>
              <a:rPr lang="fr-FR" dirty="0" smtClean="0">
                <a:solidFill>
                  <a:srgbClr val="FF0000"/>
                </a:solidFill>
              </a:rPr>
              <a:t>trouver</a:t>
            </a:r>
            <a:endParaRPr lang="fr-FR" dirty="0">
              <a:solidFill>
                <a:srgbClr val="FF0000"/>
              </a:solidFill>
            </a:endParaRPr>
          </a:p>
        </p:txBody>
      </p:sp>
      <p:sp>
        <p:nvSpPr>
          <p:cNvPr id="52" name="ZoneTexte 51"/>
          <p:cNvSpPr txBox="1"/>
          <p:nvPr/>
        </p:nvSpPr>
        <p:spPr>
          <a:xfrm>
            <a:off x="2967823" y="1306261"/>
            <a:ext cx="970392" cy="369332"/>
          </a:xfrm>
          <a:prstGeom prst="rect">
            <a:avLst/>
          </a:prstGeom>
          <a:noFill/>
        </p:spPr>
        <p:txBody>
          <a:bodyPr wrap="square" rtlCol="0">
            <a:spAutoFit/>
          </a:bodyPr>
          <a:lstStyle/>
          <a:p>
            <a:r>
              <a:rPr lang="fr-FR" dirty="0" smtClean="0">
                <a:solidFill>
                  <a:srgbClr val="FF0000"/>
                </a:solidFill>
              </a:rPr>
              <a:t>tenter</a:t>
            </a:r>
            <a:endParaRPr lang="fr-FR" dirty="0">
              <a:solidFill>
                <a:srgbClr val="FF0000"/>
              </a:solidFill>
            </a:endParaRPr>
          </a:p>
        </p:txBody>
      </p:sp>
      <p:sp>
        <p:nvSpPr>
          <p:cNvPr id="53" name="ZoneTexte 52"/>
          <p:cNvSpPr txBox="1"/>
          <p:nvPr/>
        </p:nvSpPr>
        <p:spPr>
          <a:xfrm>
            <a:off x="5827889" y="2924944"/>
            <a:ext cx="828092" cy="369332"/>
          </a:xfrm>
          <a:prstGeom prst="rect">
            <a:avLst/>
          </a:prstGeom>
          <a:noFill/>
        </p:spPr>
        <p:txBody>
          <a:bodyPr wrap="square" rtlCol="0">
            <a:spAutoFit/>
          </a:bodyPr>
          <a:lstStyle/>
          <a:p>
            <a:r>
              <a:rPr lang="fr-FR" dirty="0">
                <a:solidFill>
                  <a:srgbClr val="FF0000"/>
                </a:solidFill>
              </a:rPr>
              <a:t>v</a:t>
            </a:r>
            <a:r>
              <a:rPr lang="fr-FR" dirty="0" smtClean="0">
                <a:solidFill>
                  <a:srgbClr val="FF0000"/>
                </a:solidFill>
              </a:rPr>
              <a:t>ider</a:t>
            </a:r>
            <a:endParaRPr lang="fr-FR" dirty="0">
              <a:solidFill>
                <a:srgbClr val="FF0000"/>
              </a:solidFill>
            </a:endParaRPr>
          </a:p>
        </p:txBody>
      </p:sp>
      <p:sp>
        <p:nvSpPr>
          <p:cNvPr id="54" name="ZoneTexte 53"/>
          <p:cNvSpPr txBox="1"/>
          <p:nvPr/>
        </p:nvSpPr>
        <p:spPr>
          <a:xfrm>
            <a:off x="3711206" y="3332031"/>
            <a:ext cx="936104" cy="369332"/>
          </a:xfrm>
          <a:prstGeom prst="rect">
            <a:avLst/>
          </a:prstGeom>
          <a:noFill/>
        </p:spPr>
        <p:txBody>
          <a:bodyPr wrap="square" rtlCol="0">
            <a:spAutoFit/>
          </a:bodyPr>
          <a:lstStyle/>
          <a:p>
            <a:r>
              <a:rPr lang="fr-FR" dirty="0" smtClean="0">
                <a:solidFill>
                  <a:srgbClr val="FF0000"/>
                </a:solidFill>
              </a:rPr>
              <a:t>verser</a:t>
            </a:r>
            <a:endParaRPr lang="fr-FR" dirty="0">
              <a:solidFill>
                <a:srgbClr val="FF0000"/>
              </a:solidFill>
            </a:endParaRPr>
          </a:p>
        </p:txBody>
      </p:sp>
      <p:sp>
        <p:nvSpPr>
          <p:cNvPr id="55" name="ZoneTexte 54"/>
          <p:cNvSpPr txBox="1"/>
          <p:nvPr/>
        </p:nvSpPr>
        <p:spPr>
          <a:xfrm>
            <a:off x="6876256" y="3809123"/>
            <a:ext cx="828092" cy="369332"/>
          </a:xfrm>
          <a:prstGeom prst="rect">
            <a:avLst/>
          </a:prstGeom>
          <a:noFill/>
        </p:spPr>
        <p:txBody>
          <a:bodyPr wrap="square" rtlCol="0">
            <a:spAutoFit/>
          </a:bodyPr>
          <a:lstStyle/>
          <a:p>
            <a:r>
              <a:rPr lang="fr-FR" dirty="0" smtClean="0">
                <a:solidFill>
                  <a:srgbClr val="FF0000"/>
                </a:solidFill>
              </a:rPr>
              <a:t>filer</a:t>
            </a:r>
            <a:endParaRPr lang="fr-FR" dirty="0">
              <a:solidFill>
                <a:srgbClr val="FF0000"/>
              </a:solidFill>
            </a:endParaRPr>
          </a:p>
        </p:txBody>
      </p:sp>
      <p:sp>
        <p:nvSpPr>
          <p:cNvPr id="56" name="ZoneTexte 55"/>
          <p:cNvSpPr txBox="1"/>
          <p:nvPr/>
        </p:nvSpPr>
        <p:spPr>
          <a:xfrm>
            <a:off x="4476797" y="4178455"/>
            <a:ext cx="991052" cy="369332"/>
          </a:xfrm>
          <a:prstGeom prst="rect">
            <a:avLst/>
          </a:prstGeom>
          <a:noFill/>
        </p:spPr>
        <p:txBody>
          <a:bodyPr wrap="square" rtlCol="0">
            <a:spAutoFit/>
          </a:bodyPr>
          <a:lstStyle/>
          <a:p>
            <a:r>
              <a:rPr lang="fr-FR" dirty="0" smtClean="0">
                <a:solidFill>
                  <a:srgbClr val="FF0000"/>
                </a:solidFill>
              </a:rPr>
              <a:t>déposer</a:t>
            </a:r>
            <a:endParaRPr lang="fr-FR" dirty="0">
              <a:solidFill>
                <a:srgbClr val="FF0000"/>
              </a:solidFill>
            </a:endParaRPr>
          </a:p>
        </p:txBody>
      </p:sp>
      <p:sp>
        <p:nvSpPr>
          <p:cNvPr id="59" name="ZoneTexte 58"/>
          <p:cNvSpPr txBox="1"/>
          <p:nvPr/>
        </p:nvSpPr>
        <p:spPr>
          <a:xfrm>
            <a:off x="7145797" y="2518891"/>
            <a:ext cx="901077" cy="369332"/>
          </a:xfrm>
          <a:prstGeom prst="rect">
            <a:avLst/>
          </a:prstGeom>
          <a:noFill/>
        </p:spPr>
        <p:txBody>
          <a:bodyPr wrap="square" rtlCol="0">
            <a:spAutoFit/>
          </a:bodyPr>
          <a:lstStyle/>
          <a:p>
            <a:r>
              <a:rPr lang="fr-FR" dirty="0" smtClean="0">
                <a:solidFill>
                  <a:srgbClr val="FF0000"/>
                </a:solidFill>
              </a:rPr>
              <a:t>jeter</a:t>
            </a:r>
            <a:endParaRPr lang="fr-FR" dirty="0">
              <a:solidFill>
                <a:srgbClr val="FF0000"/>
              </a:solidFill>
            </a:endParaRPr>
          </a:p>
        </p:txBody>
      </p:sp>
      <p:sp>
        <p:nvSpPr>
          <p:cNvPr id="75" name="Ellipse 74"/>
          <p:cNvSpPr/>
          <p:nvPr/>
        </p:nvSpPr>
        <p:spPr>
          <a:xfrm>
            <a:off x="2983573" y="594831"/>
            <a:ext cx="216024"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Ellipse 75"/>
          <p:cNvSpPr/>
          <p:nvPr/>
        </p:nvSpPr>
        <p:spPr>
          <a:xfrm>
            <a:off x="971600" y="1401219"/>
            <a:ext cx="216024"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7" name="Ellipse 76"/>
          <p:cNvSpPr/>
          <p:nvPr/>
        </p:nvSpPr>
        <p:spPr>
          <a:xfrm>
            <a:off x="1394094" y="1812086"/>
            <a:ext cx="216024"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Ellipse 77"/>
          <p:cNvSpPr/>
          <p:nvPr/>
        </p:nvSpPr>
        <p:spPr>
          <a:xfrm>
            <a:off x="733000" y="2226843"/>
            <a:ext cx="216024"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Ellipse 78"/>
          <p:cNvSpPr/>
          <p:nvPr/>
        </p:nvSpPr>
        <p:spPr>
          <a:xfrm>
            <a:off x="4030861" y="2226843"/>
            <a:ext cx="216024"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0" name="Ellipse 79"/>
          <p:cNvSpPr/>
          <p:nvPr/>
        </p:nvSpPr>
        <p:spPr>
          <a:xfrm>
            <a:off x="3836681" y="2672199"/>
            <a:ext cx="25449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Ellipse 80"/>
          <p:cNvSpPr/>
          <p:nvPr/>
        </p:nvSpPr>
        <p:spPr>
          <a:xfrm>
            <a:off x="1093066" y="3063483"/>
            <a:ext cx="346585"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2" name="Ellipse 81"/>
          <p:cNvSpPr/>
          <p:nvPr/>
        </p:nvSpPr>
        <p:spPr>
          <a:xfrm>
            <a:off x="719572" y="2672199"/>
            <a:ext cx="216024"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3" name="Ellipse 82"/>
          <p:cNvSpPr/>
          <p:nvPr/>
        </p:nvSpPr>
        <p:spPr>
          <a:xfrm>
            <a:off x="4051477" y="3885777"/>
            <a:ext cx="386358"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4" name="Ellipse 83"/>
          <p:cNvSpPr/>
          <p:nvPr/>
        </p:nvSpPr>
        <p:spPr>
          <a:xfrm>
            <a:off x="939169" y="3885777"/>
            <a:ext cx="216024"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Ellipse 84"/>
          <p:cNvSpPr/>
          <p:nvPr/>
        </p:nvSpPr>
        <p:spPr>
          <a:xfrm>
            <a:off x="877042" y="4301588"/>
            <a:ext cx="216024"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6" name="Ellipse 85"/>
          <p:cNvSpPr/>
          <p:nvPr/>
        </p:nvSpPr>
        <p:spPr>
          <a:xfrm>
            <a:off x="1083863" y="3420582"/>
            <a:ext cx="355788" cy="28078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7" name="Ellipse 86"/>
          <p:cNvSpPr/>
          <p:nvPr/>
        </p:nvSpPr>
        <p:spPr>
          <a:xfrm>
            <a:off x="5467849" y="594831"/>
            <a:ext cx="216024"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9" name="Rectangle à coins arrondis 88"/>
          <p:cNvSpPr/>
          <p:nvPr/>
        </p:nvSpPr>
        <p:spPr>
          <a:xfrm>
            <a:off x="539552" y="5445224"/>
            <a:ext cx="5288337" cy="857853"/>
          </a:xfrm>
          <a:prstGeom prst="round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0" name="ZoneTexte 89"/>
          <p:cNvSpPr txBox="1"/>
          <p:nvPr/>
        </p:nvSpPr>
        <p:spPr>
          <a:xfrm>
            <a:off x="683568" y="5517232"/>
            <a:ext cx="4950170" cy="646331"/>
          </a:xfrm>
          <a:prstGeom prst="rect">
            <a:avLst/>
          </a:prstGeom>
          <a:noFill/>
        </p:spPr>
        <p:txBody>
          <a:bodyPr wrap="square" rtlCol="0">
            <a:spAutoFit/>
          </a:bodyPr>
          <a:lstStyle/>
          <a:p>
            <a:pPr algn="ctr"/>
            <a:r>
              <a:rPr lang="fr-FR" dirty="0" smtClean="0">
                <a:solidFill>
                  <a:schemeClr val="accent6">
                    <a:lumMod val="50000"/>
                  </a:schemeClr>
                </a:solidFill>
              </a:rPr>
              <a:t>Auxiliaire </a:t>
            </a:r>
            <a:r>
              <a:rPr lang="fr-FR" b="1" u="sng" dirty="0" smtClean="0">
                <a:solidFill>
                  <a:schemeClr val="accent6">
                    <a:lumMod val="50000"/>
                  </a:schemeClr>
                </a:solidFill>
              </a:rPr>
              <a:t>avoir</a:t>
            </a:r>
            <a:r>
              <a:rPr lang="fr-FR" dirty="0" smtClean="0">
                <a:solidFill>
                  <a:schemeClr val="accent6">
                    <a:lumMod val="50000"/>
                  </a:schemeClr>
                </a:solidFill>
              </a:rPr>
              <a:t> au présent + participe passé</a:t>
            </a:r>
          </a:p>
          <a:p>
            <a:pPr algn="ctr"/>
            <a:r>
              <a:rPr lang="fr-FR" dirty="0" smtClean="0">
                <a:solidFill>
                  <a:schemeClr val="accent6">
                    <a:lumMod val="50000"/>
                  </a:schemeClr>
                </a:solidFill>
              </a:rPr>
              <a:t>Verbe –er </a:t>
            </a:r>
            <a:r>
              <a:rPr lang="fr-FR" dirty="0" smtClean="0">
                <a:solidFill>
                  <a:schemeClr val="accent6">
                    <a:lumMod val="50000"/>
                  </a:schemeClr>
                </a:solidFill>
                <a:sym typeface="Wingdings" panose="05000000000000000000" pitchFamily="2" charset="2"/>
              </a:rPr>
              <a:t> -é</a:t>
            </a:r>
            <a:endParaRPr lang="fr-FR" dirty="0">
              <a:solidFill>
                <a:schemeClr val="accent6">
                  <a:lumMod val="50000"/>
                </a:schemeClr>
              </a:solidFill>
            </a:endParaRPr>
          </a:p>
        </p:txBody>
      </p:sp>
      <p:sp>
        <p:nvSpPr>
          <p:cNvPr id="57" name="Rectangle à coins arrondis 56"/>
          <p:cNvSpPr/>
          <p:nvPr/>
        </p:nvSpPr>
        <p:spPr>
          <a:xfrm>
            <a:off x="3563888" y="548680"/>
            <a:ext cx="144016"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58" name="Rectangle à coins arrondis 57"/>
          <p:cNvSpPr/>
          <p:nvPr/>
        </p:nvSpPr>
        <p:spPr>
          <a:xfrm>
            <a:off x="6156176" y="548680"/>
            <a:ext cx="144016"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60" name="Rectangle à coins arrondis 59"/>
          <p:cNvSpPr/>
          <p:nvPr/>
        </p:nvSpPr>
        <p:spPr>
          <a:xfrm>
            <a:off x="1547664" y="1340768"/>
            <a:ext cx="144016"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61" name="Rectangle à coins arrondis 60"/>
          <p:cNvSpPr/>
          <p:nvPr/>
        </p:nvSpPr>
        <p:spPr>
          <a:xfrm>
            <a:off x="1187624" y="2564904"/>
            <a:ext cx="144016"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62" name="Rectangle à coins arrondis 61"/>
          <p:cNvSpPr/>
          <p:nvPr/>
        </p:nvSpPr>
        <p:spPr>
          <a:xfrm>
            <a:off x="1475656" y="2204864"/>
            <a:ext cx="144016"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63" name="Rectangle à coins arrondis 62"/>
          <p:cNvSpPr/>
          <p:nvPr/>
        </p:nvSpPr>
        <p:spPr>
          <a:xfrm>
            <a:off x="2123728" y="1772816"/>
            <a:ext cx="144016"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64" name="Rectangle à coins arrondis 63"/>
          <p:cNvSpPr/>
          <p:nvPr/>
        </p:nvSpPr>
        <p:spPr>
          <a:xfrm>
            <a:off x="4788024" y="2204864"/>
            <a:ext cx="144016"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65" name="Rectangle à coins arrondis 64"/>
          <p:cNvSpPr/>
          <p:nvPr/>
        </p:nvSpPr>
        <p:spPr>
          <a:xfrm>
            <a:off x="1835696" y="3429000"/>
            <a:ext cx="144016"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66" name="Rectangle à coins arrondis 65"/>
          <p:cNvSpPr/>
          <p:nvPr/>
        </p:nvSpPr>
        <p:spPr>
          <a:xfrm>
            <a:off x="1331640" y="3789040"/>
            <a:ext cx="144016"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67" name="Rectangle à coins arrondis 66"/>
          <p:cNvSpPr/>
          <p:nvPr/>
        </p:nvSpPr>
        <p:spPr>
          <a:xfrm>
            <a:off x="4644008" y="3861048"/>
            <a:ext cx="144016"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68" name="Rectangle à coins arrondis 67"/>
          <p:cNvSpPr/>
          <p:nvPr/>
        </p:nvSpPr>
        <p:spPr>
          <a:xfrm>
            <a:off x="1763688" y="2996952"/>
            <a:ext cx="144016"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69" name="Rectangle à coins arrondis 68"/>
          <p:cNvSpPr/>
          <p:nvPr/>
        </p:nvSpPr>
        <p:spPr>
          <a:xfrm>
            <a:off x="4355976" y="2636912"/>
            <a:ext cx="144016"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71" name="Rectangle à coins arrondis 70"/>
          <p:cNvSpPr/>
          <p:nvPr/>
        </p:nvSpPr>
        <p:spPr>
          <a:xfrm>
            <a:off x="1691680" y="4221088"/>
            <a:ext cx="144016"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295162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additive="base">
                                        <p:cTn id="13" dur="500" fill="hold"/>
                                        <p:tgtEl>
                                          <p:spTgt spid="29"/>
                                        </p:tgtEl>
                                        <p:attrNameLst>
                                          <p:attrName>ppt_x</p:attrName>
                                        </p:attrNameLst>
                                      </p:cBhvr>
                                      <p:tavLst>
                                        <p:tav tm="0">
                                          <p:val>
                                            <p:strVal val="#ppt_x"/>
                                          </p:val>
                                        </p:tav>
                                        <p:tav tm="100000">
                                          <p:val>
                                            <p:strVal val="#ppt_x"/>
                                          </p:val>
                                        </p:tav>
                                      </p:tavLst>
                                    </p:anim>
                                    <p:anim calcmode="lin" valueType="num">
                                      <p:cBhvr additive="base">
                                        <p:cTn id="1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wipe(down)">
                                      <p:cBhvr>
                                        <p:cTn id="25" dur="580">
                                          <p:stCondLst>
                                            <p:cond delay="0"/>
                                          </p:stCondLst>
                                        </p:cTn>
                                        <p:tgtEl>
                                          <p:spTgt spid="49"/>
                                        </p:tgtEl>
                                      </p:cBhvr>
                                    </p:animEffect>
                                    <p:anim calcmode="lin" valueType="num">
                                      <p:cBhvr>
                                        <p:cTn id="26" dur="1822" tmFilter="0,0; 0.14,0.36; 0.43,0.73; 0.71,0.91; 1.0,1.0">
                                          <p:stCondLst>
                                            <p:cond delay="0"/>
                                          </p:stCondLst>
                                        </p:cTn>
                                        <p:tgtEl>
                                          <p:spTgt spid="49"/>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9"/>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9"/>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9"/>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9"/>
                                        </p:tgtEl>
                                        <p:attrNameLst>
                                          <p:attrName>ppt_y</p:attrName>
                                        </p:attrNameLst>
                                      </p:cBhvr>
                                      <p:tavLst>
                                        <p:tav tm="0" fmla="#ppt_y-sin(pi*$)/81">
                                          <p:val>
                                            <p:fltVal val="0"/>
                                          </p:val>
                                        </p:tav>
                                        <p:tav tm="100000">
                                          <p:val>
                                            <p:fltVal val="1"/>
                                          </p:val>
                                        </p:tav>
                                      </p:tavLst>
                                    </p:anim>
                                    <p:animScale>
                                      <p:cBhvr>
                                        <p:cTn id="31" dur="26">
                                          <p:stCondLst>
                                            <p:cond delay="650"/>
                                          </p:stCondLst>
                                        </p:cTn>
                                        <p:tgtEl>
                                          <p:spTgt spid="49"/>
                                        </p:tgtEl>
                                      </p:cBhvr>
                                      <p:to x="100000" y="60000"/>
                                    </p:animScale>
                                    <p:animScale>
                                      <p:cBhvr>
                                        <p:cTn id="32" dur="166" decel="50000">
                                          <p:stCondLst>
                                            <p:cond delay="676"/>
                                          </p:stCondLst>
                                        </p:cTn>
                                        <p:tgtEl>
                                          <p:spTgt spid="49"/>
                                        </p:tgtEl>
                                      </p:cBhvr>
                                      <p:to x="100000" y="100000"/>
                                    </p:animScale>
                                    <p:animScale>
                                      <p:cBhvr>
                                        <p:cTn id="33" dur="26">
                                          <p:stCondLst>
                                            <p:cond delay="1312"/>
                                          </p:stCondLst>
                                        </p:cTn>
                                        <p:tgtEl>
                                          <p:spTgt spid="49"/>
                                        </p:tgtEl>
                                      </p:cBhvr>
                                      <p:to x="100000" y="80000"/>
                                    </p:animScale>
                                    <p:animScale>
                                      <p:cBhvr>
                                        <p:cTn id="34" dur="166" decel="50000">
                                          <p:stCondLst>
                                            <p:cond delay="1338"/>
                                          </p:stCondLst>
                                        </p:cTn>
                                        <p:tgtEl>
                                          <p:spTgt spid="49"/>
                                        </p:tgtEl>
                                      </p:cBhvr>
                                      <p:to x="100000" y="100000"/>
                                    </p:animScale>
                                    <p:animScale>
                                      <p:cBhvr>
                                        <p:cTn id="35" dur="26">
                                          <p:stCondLst>
                                            <p:cond delay="1642"/>
                                          </p:stCondLst>
                                        </p:cTn>
                                        <p:tgtEl>
                                          <p:spTgt spid="49"/>
                                        </p:tgtEl>
                                      </p:cBhvr>
                                      <p:to x="100000" y="90000"/>
                                    </p:animScale>
                                    <p:animScale>
                                      <p:cBhvr>
                                        <p:cTn id="36" dur="166" decel="50000">
                                          <p:stCondLst>
                                            <p:cond delay="1668"/>
                                          </p:stCondLst>
                                        </p:cTn>
                                        <p:tgtEl>
                                          <p:spTgt spid="49"/>
                                        </p:tgtEl>
                                      </p:cBhvr>
                                      <p:to x="100000" y="100000"/>
                                    </p:animScale>
                                    <p:animScale>
                                      <p:cBhvr>
                                        <p:cTn id="37" dur="26">
                                          <p:stCondLst>
                                            <p:cond delay="1808"/>
                                          </p:stCondLst>
                                        </p:cTn>
                                        <p:tgtEl>
                                          <p:spTgt spid="49"/>
                                        </p:tgtEl>
                                      </p:cBhvr>
                                      <p:to x="100000" y="95000"/>
                                    </p:animScale>
                                    <p:animScale>
                                      <p:cBhvr>
                                        <p:cTn id="38" dur="166" decel="50000">
                                          <p:stCondLst>
                                            <p:cond delay="1834"/>
                                          </p:stCondLst>
                                        </p:cTn>
                                        <p:tgtEl>
                                          <p:spTgt spid="49"/>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 fill="hold"/>
                                        <p:tgtEl>
                                          <p:spTgt spid="6"/>
                                        </p:tgtEl>
                                        <p:attrNameLst>
                                          <p:attrName>ppt_x</p:attrName>
                                        </p:attrNameLst>
                                      </p:cBhvr>
                                      <p:tavLst>
                                        <p:tav tm="0">
                                          <p:val>
                                            <p:strVal val="#ppt_x"/>
                                          </p:val>
                                        </p:tav>
                                        <p:tav tm="100000">
                                          <p:val>
                                            <p:strVal val="#ppt_x"/>
                                          </p:val>
                                        </p:tav>
                                      </p:tavLst>
                                    </p:anim>
                                    <p:anim calcmode="lin" valueType="num">
                                      <p:cBhvr additive="base">
                                        <p:cTn id="4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3"/>
                                        </p:tgtEl>
                                        <p:attrNameLst>
                                          <p:attrName>style.visibility</p:attrName>
                                        </p:attrNameLst>
                                      </p:cBhvr>
                                      <p:to>
                                        <p:strVal val="visible"/>
                                      </p:to>
                                    </p:set>
                                    <p:anim calcmode="lin" valueType="num">
                                      <p:cBhvr additive="base">
                                        <p:cTn id="49" dur="500" fill="hold"/>
                                        <p:tgtEl>
                                          <p:spTgt spid="43"/>
                                        </p:tgtEl>
                                        <p:attrNameLst>
                                          <p:attrName>ppt_x</p:attrName>
                                        </p:attrNameLst>
                                      </p:cBhvr>
                                      <p:tavLst>
                                        <p:tav tm="0">
                                          <p:val>
                                            <p:strVal val="#ppt_x"/>
                                          </p:val>
                                        </p:tav>
                                        <p:tav tm="100000">
                                          <p:val>
                                            <p:strVal val="#ppt_x"/>
                                          </p:val>
                                        </p:tav>
                                      </p:tavLst>
                                    </p:anim>
                                    <p:anim calcmode="lin" valueType="num">
                                      <p:cBhvr additive="base">
                                        <p:cTn id="50"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grpId="0" nodeType="clickEffect">
                                  <p:stCondLst>
                                    <p:cond delay="0"/>
                                  </p:stCondLst>
                                  <p:childTnLst>
                                    <p:set>
                                      <p:cBhvr>
                                        <p:cTn id="54" dur="1" fill="hold">
                                          <p:stCondLst>
                                            <p:cond delay="0"/>
                                          </p:stCondLst>
                                        </p:cTn>
                                        <p:tgtEl>
                                          <p:spTgt spid="52"/>
                                        </p:tgtEl>
                                        <p:attrNameLst>
                                          <p:attrName>style.visibility</p:attrName>
                                        </p:attrNameLst>
                                      </p:cBhvr>
                                      <p:to>
                                        <p:strVal val="visible"/>
                                      </p:to>
                                    </p:set>
                                    <p:animEffect transition="in" filter="wipe(down)">
                                      <p:cBhvr>
                                        <p:cTn id="55" dur="580">
                                          <p:stCondLst>
                                            <p:cond delay="0"/>
                                          </p:stCondLst>
                                        </p:cTn>
                                        <p:tgtEl>
                                          <p:spTgt spid="52"/>
                                        </p:tgtEl>
                                      </p:cBhvr>
                                    </p:animEffect>
                                    <p:anim calcmode="lin" valueType="num">
                                      <p:cBhvr>
                                        <p:cTn id="56" dur="1822" tmFilter="0,0; 0.14,0.36; 0.43,0.73; 0.71,0.91; 1.0,1.0">
                                          <p:stCondLst>
                                            <p:cond delay="0"/>
                                          </p:stCondLst>
                                        </p:cTn>
                                        <p:tgtEl>
                                          <p:spTgt spid="52"/>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52"/>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52"/>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52"/>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52"/>
                                        </p:tgtEl>
                                        <p:attrNameLst>
                                          <p:attrName>ppt_y</p:attrName>
                                        </p:attrNameLst>
                                      </p:cBhvr>
                                      <p:tavLst>
                                        <p:tav tm="0" fmla="#ppt_y-sin(pi*$)/81">
                                          <p:val>
                                            <p:fltVal val="0"/>
                                          </p:val>
                                        </p:tav>
                                        <p:tav tm="100000">
                                          <p:val>
                                            <p:fltVal val="1"/>
                                          </p:val>
                                        </p:tav>
                                      </p:tavLst>
                                    </p:anim>
                                    <p:animScale>
                                      <p:cBhvr>
                                        <p:cTn id="61" dur="26">
                                          <p:stCondLst>
                                            <p:cond delay="650"/>
                                          </p:stCondLst>
                                        </p:cTn>
                                        <p:tgtEl>
                                          <p:spTgt spid="52"/>
                                        </p:tgtEl>
                                      </p:cBhvr>
                                      <p:to x="100000" y="60000"/>
                                    </p:animScale>
                                    <p:animScale>
                                      <p:cBhvr>
                                        <p:cTn id="62" dur="166" decel="50000">
                                          <p:stCondLst>
                                            <p:cond delay="676"/>
                                          </p:stCondLst>
                                        </p:cTn>
                                        <p:tgtEl>
                                          <p:spTgt spid="52"/>
                                        </p:tgtEl>
                                      </p:cBhvr>
                                      <p:to x="100000" y="100000"/>
                                    </p:animScale>
                                    <p:animScale>
                                      <p:cBhvr>
                                        <p:cTn id="63" dur="26">
                                          <p:stCondLst>
                                            <p:cond delay="1312"/>
                                          </p:stCondLst>
                                        </p:cTn>
                                        <p:tgtEl>
                                          <p:spTgt spid="52"/>
                                        </p:tgtEl>
                                      </p:cBhvr>
                                      <p:to x="100000" y="80000"/>
                                    </p:animScale>
                                    <p:animScale>
                                      <p:cBhvr>
                                        <p:cTn id="64" dur="166" decel="50000">
                                          <p:stCondLst>
                                            <p:cond delay="1338"/>
                                          </p:stCondLst>
                                        </p:cTn>
                                        <p:tgtEl>
                                          <p:spTgt spid="52"/>
                                        </p:tgtEl>
                                      </p:cBhvr>
                                      <p:to x="100000" y="100000"/>
                                    </p:animScale>
                                    <p:animScale>
                                      <p:cBhvr>
                                        <p:cTn id="65" dur="26">
                                          <p:stCondLst>
                                            <p:cond delay="1642"/>
                                          </p:stCondLst>
                                        </p:cTn>
                                        <p:tgtEl>
                                          <p:spTgt spid="52"/>
                                        </p:tgtEl>
                                      </p:cBhvr>
                                      <p:to x="100000" y="90000"/>
                                    </p:animScale>
                                    <p:animScale>
                                      <p:cBhvr>
                                        <p:cTn id="66" dur="166" decel="50000">
                                          <p:stCondLst>
                                            <p:cond delay="1668"/>
                                          </p:stCondLst>
                                        </p:cTn>
                                        <p:tgtEl>
                                          <p:spTgt spid="52"/>
                                        </p:tgtEl>
                                      </p:cBhvr>
                                      <p:to x="100000" y="100000"/>
                                    </p:animScale>
                                    <p:animScale>
                                      <p:cBhvr>
                                        <p:cTn id="67" dur="26">
                                          <p:stCondLst>
                                            <p:cond delay="1808"/>
                                          </p:stCondLst>
                                        </p:cTn>
                                        <p:tgtEl>
                                          <p:spTgt spid="52"/>
                                        </p:tgtEl>
                                      </p:cBhvr>
                                      <p:to x="100000" y="95000"/>
                                    </p:animScale>
                                    <p:animScale>
                                      <p:cBhvr>
                                        <p:cTn id="68" dur="166" decel="50000">
                                          <p:stCondLst>
                                            <p:cond delay="1834"/>
                                          </p:stCondLst>
                                        </p:cTn>
                                        <p:tgtEl>
                                          <p:spTgt spid="52"/>
                                        </p:tgtEl>
                                      </p:cBhvr>
                                      <p:to x="100000" y="100000"/>
                                    </p:animScale>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0"/>
                                        </p:tgtEl>
                                        <p:attrNameLst>
                                          <p:attrName>style.visibility</p:attrName>
                                        </p:attrNameLst>
                                      </p:cBhvr>
                                      <p:to>
                                        <p:strVal val="visible"/>
                                      </p:to>
                                    </p:set>
                                    <p:anim calcmode="lin" valueType="num">
                                      <p:cBhvr additive="base">
                                        <p:cTn id="73" dur="500" fill="hold"/>
                                        <p:tgtEl>
                                          <p:spTgt spid="10"/>
                                        </p:tgtEl>
                                        <p:attrNameLst>
                                          <p:attrName>ppt_x</p:attrName>
                                        </p:attrNameLst>
                                      </p:cBhvr>
                                      <p:tavLst>
                                        <p:tav tm="0">
                                          <p:val>
                                            <p:strVal val="#ppt_x"/>
                                          </p:val>
                                        </p:tav>
                                        <p:tav tm="100000">
                                          <p:val>
                                            <p:strVal val="#ppt_x"/>
                                          </p:val>
                                        </p:tav>
                                      </p:tavLst>
                                    </p:anim>
                                    <p:anim calcmode="lin" valueType="num">
                                      <p:cBhvr additive="base">
                                        <p:cTn id="7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4"/>
                                        </p:tgtEl>
                                        <p:attrNameLst>
                                          <p:attrName>style.visibility</p:attrName>
                                        </p:attrNameLst>
                                      </p:cBhvr>
                                      <p:to>
                                        <p:strVal val="visible"/>
                                      </p:to>
                                    </p:set>
                                    <p:anim calcmode="lin" valueType="num">
                                      <p:cBhvr additive="base">
                                        <p:cTn id="79" dur="500" fill="hold"/>
                                        <p:tgtEl>
                                          <p:spTgt spid="44"/>
                                        </p:tgtEl>
                                        <p:attrNameLst>
                                          <p:attrName>ppt_x</p:attrName>
                                        </p:attrNameLst>
                                      </p:cBhvr>
                                      <p:tavLst>
                                        <p:tav tm="0">
                                          <p:val>
                                            <p:strVal val="#ppt_x"/>
                                          </p:val>
                                        </p:tav>
                                        <p:tav tm="100000">
                                          <p:val>
                                            <p:strVal val="#ppt_x"/>
                                          </p:val>
                                        </p:tav>
                                      </p:tavLst>
                                    </p:anim>
                                    <p:anim calcmode="lin" valueType="num">
                                      <p:cBhvr additive="base">
                                        <p:cTn id="80"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6" presetClass="entr" presetSubtype="0" fill="hold" grpId="0" nodeType="clickEffect">
                                  <p:stCondLst>
                                    <p:cond delay="0"/>
                                  </p:stCondLst>
                                  <p:childTnLst>
                                    <p:set>
                                      <p:cBhvr>
                                        <p:cTn id="84" dur="1" fill="hold">
                                          <p:stCondLst>
                                            <p:cond delay="0"/>
                                          </p:stCondLst>
                                        </p:cTn>
                                        <p:tgtEl>
                                          <p:spTgt spid="50"/>
                                        </p:tgtEl>
                                        <p:attrNameLst>
                                          <p:attrName>style.visibility</p:attrName>
                                        </p:attrNameLst>
                                      </p:cBhvr>
                                      <p:to>
                                        <p:strVal val="visible"/>
                                      </p:to>
                                    </p:set>
                                    <p:animEffect transition="in" filter="wipe(down)">
                                      <p:cBhvr>
                                        <p:cTn id="85" dur="580">
                                          <p:stCondLst>
                                            <p:cond delay="0"/>
                                          </p:stCondLst>
                                        </p:cTn>
                                        <p:tgtEl>
                                          <p:spTgt spid="50"/>
                                        </p:tgtEl>
                                      </p:cBhvr>
                                    </p:animEffect>
                                    <p:anim calcmode="lin" valueType="num">
                                      <p:cBhvr>
                                        <p:cTn id="86" dur="1822" tmFilter="0,0; 0.14,0.36; 0.43,0.73; 0.71,0.91; 1.0,1.0">
                                          <p:stCondLst>
                                            <p:cond delay="0"/>
                                          </p:stCondLst>
                                        </p:cTn>
                                        <p:tgtEl>
                                          <p:spTgt spid="50"/>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50"/>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50"/>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50"/>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50"/>
                                        </p:tgtEl>
                                        <p:attrNameLst>
                                          <p:attrName>ppt_y</p:attrName>
                                        </p:attrNameLst>
                                      </p:cBhvr>
                                      <p:tavLst>
                                        <p:tav tm="0" fmla="#ppt_y-sin(pi*$)/81">
                                          <p:val>
                                            <p:fltVal val="0"/>
                                          </p:val>
                                        </p:tav>
                                        <p:tav tm="100000">
                                          <p:val>
                                            <p:fltVal val="1"/>
                                          </p:val>
                                        </p:tav>
                                      </p:tavLst>
                                    </p:anim>
                                    <p:animScale>
                                      <p:cBhvr>
                                        <p:cTn id="91" dur="26">
                                          <p:stCondLst>
                                            <p:cond delay="650"/>
                                          </p:stCondLst>
                                        </p:cTn>
                                        <p:tgtEl>
                                          <p:spTgt spid="50"/>
                                        </p:tgtEl>
                                      </p:cBhvr>
                                      <p:to x="100000" y="60000"/>
                                    </p:animScale>
                                    <p:animScale>
                                      <p:cBhvr>
                                        <p:cTn id="92" dur="166" decel="50000">
                                          <p:stCondLst>
                                            <p:cond delay="676"/>
                                          </p:stCondLst>
                                        </p:cTn>
                                        <p:tgtEl>
                                          <p:spTgt spid="50"/>
                                        </p:tgtEl>
                                      </p:cBhvr>
                                      <p:to x="100000" y="100000"/>
                                    </p:animScale>
                                    <p:animScale>
                                      <p:cBhvr>
                                        <p:cTn id="93" dur="26">
                                          <p:stCondLst>
                                            <p:cond delay="1312"/>
                                          </p:stCondLst>
                                        </p:cTn>
                                        <p:tgtEl>
                                          <p:spTgt spid="50"/>
                                        </p:tgtEl>
                                      </p:cBhvr>
                                      <p:to x="100000" y="80000"/>
                                    </p:animScale>
                                    <p:animScale>
                                      <p:cBhvr>
                                        <p:cTn id="94" dur="166" decel="50000">
                                          <p:stCondLst>
                                            <p:cond delay="1338"/>
                                          </p:stCondLst>
                                        </p:cTn>
                                        <p:tgtEl>
                                          <p:spTgt spid="50"/>
                                        </p:tgtEl>
                                      </p:cBhvr>
                                      <p:to x="100000" y="100000"/>
                                    </p:animScale>
                                    <p:animScale>
                                      <p:cBhvr>
                                        <p:cTn id="95" dur="26">
                                          <p:stCondLst>
                                            <p:cond delay="1642"/>
                                          </p:stCondLst>
                                        </p:cTn>
                                        <p:tgtEl>
                                          <p:spTgt spid="50"/>
                                        </p:tgtEl>
                                      </p:cBhvr>
                                      <p:to x="100000" y="90000"/>
                                    </p:animScale>
                                    <p:animScale>
                                      <p:cBhvr>
                                        <p:cTn id="96" dur="166" decel="50000">
                                          <p:stCondLst>
                                            <p:cond delay="1668"/>
                                          </p:stCondLst>
                                        </p:cTn>
                                        <p:tgtEl>
                                          <p:spTgt spid="50"/>
                                        </p:tgtEl>
                                      </p:cBhvr>
                                      <p:to x="100000" y="100000"/>
                                    </p:animScale>
                                    <p:animScale>
                                      <p:cBhvr>
                                        <p:cTn id="97" dur="26">
                                          <p:stCondLst>
                                            <p:cond delay="1808"/>
                                          </p:stCondLst>
                                        </p:cTn>
                                        <p:tgtEl>
                                          <p:spTgt spid="50"/>
                                        </p:tgtEl>
                                      </p:cBhvr>
                                      <p:to x="100000" y="95000"/>
                                    </p:animScale>
                                    <p:animScale>
                                      <p:cBhvr>
                                        <p:cTn id="98" dur="166" decel="50000">
                                          <p:stCondLst>
                                            <p:cond delay="1834"/>
                                          </p:stCondLst>
                                        </p:cTn>
                                        <p:tgtEl>
                                          <p:spTgt spid="50"/>
                                        </p:tgtEl>
                                      </p:cBhvr>
                                      <p:to x="100000" y="100000"/>
                                    </p:animScale>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11"/>
                                        </p:tgtEl>
                                        <p:attrNameLst>
                                          <p:attrName>style.visibility</p:attrName>
                                        </p:attrNameLst>
                                      </p:cBhvr>
                                      <p:to>
                                        <p:strVal val="visible"/>
                                      </p:to>
                                    </p:set>
                                    <p:anim calcmode="lin" valueType="num">
                                      <p:cBhvr additive="base">
                                        <p:cTn id="103" dur="500" fill="hold"/>
                                        <p:tgtEl>
                                          <p:spTgt spid="11"/>
                                        </p:tgtEl>
                                        <p:attrNameLst>
                                          <p:attrName>ppt_x</p:attrName>
                                        </p:attrNameLst>
                                      </p:cBhvr>
                                      <p:tavLst>
                                        <p:tav tm="0">
                                          <p:val>
                                            <p:strVal val="#ppt_x"/>
                                          </p:val>
                                        </p:tav>
                                        <p:tav tm="100000">
                                          <p:val>
                                            <p:strVal val="#ppt_x"/>
                                          </p:val>
                                        </p:tav>
                                      </p:tavLst>
                                    </p:anim>
                                    <p:anim calcmode="lin" valueType="num">
                                      <p:cBhvr additive="base">
                                        <p:cTn id="10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38"/>
                                        </p:tgtEl>
                                        <p:attrNameLst>
                                          <p:attrName>style.visibility</p:attrName>
                                        </p:attrNameLst>
                                      </p:cBhvr>
                                      <p:to>
                                        <p:strVal val="visible"/>
                                      </p:to>
                                    </p:set>
                                    <p:anim calcmode="lin" valueType="num">
                                      <p:cBhvr additive="base">
                                        <p:cTn id="109" dur="500" fill="hold"/>
                                        <p:tgtEl>
                                          <p:spTgt spid="38"/>
                                        </p:tgtEl>
                                        <p:attrNameLst>
                                          <p:attrName>ppt_x</p:attrName>
                                        </p:attrNameLst>
                                      </p:cBhvr>
                                      <p:tavLst>
                                        <p:tav tm="0">
                                          <p:val>
                                            <p:strVal val="#ppt_x"/>
                                          </p:val>
                                        </p:tav>
                                        <p:tav tm="100000">
                                          <p:val>
                                            <p:strVal val="#ppt_x"/>
                                          </p:val>
                                        </p:tav>
                                      </p:tavLst>
                                    </p:anim>
                                    <p:anim calcmode="lin" valueType="num">
                                      <p:cBhvr additive="base">
                                        <p:cTn id="110"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21"/>
                                        </p:tgtEl>
                                        <p:attrNameLst>
                                          <p:attrName>style.visibility</p:attrName>
                                        </p:attrNameLst>
                                      </p:cBhvr>
                                      <p:to>
                                        <p:strVal val="visible"/>
                                      </p:to>
                                    </p:set>
                                    <p:anim calcmode="lin" valueType="num">
                                      <p:cBhvr additive="base">
                                        <p:cTn id="115" dur="500" fill="hold"/>
                                        <p:tgtEl>
                                          <p:spTgt spid="21"/>
                                        </p:tgtEl>
                                        <p:attrNameLst>
                                          <p:attrName>ppt_x</p:attrName>
                                        </p:attrNameLst>
                                      </p:cBhvr>
                                      <p:tavLst>
                                        <p:tav tm="0">
                                          <p:val>
                                            <p:strVal val="#ppt_x"/>
                                          </p:val>
                                        </p:tav>
                                        <p:tav tm="100000">
                                          <p:val>
                                            <p:strVal val="#ppt_x"/>
                                          </p:val>
                                        </p:tav>
                                      </p:tavLst>
                                    </p:anim>
                                    <p:anim calcmode="lin" valueType="num">
                                      <p:cBhvr additive="base">
                                        <p:cTn id="11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33"/>
                                        </p:tgtEl>
                                        <p:attrNameLst>
                                          <p:attrName>style.visibility</p:attrName>
                                        </p:attrNameLst>
                                      </p:cBhvr>
                                      <p:to>
                                        <p:strVal val="visible"/>
                                      </p:to>
                                    </p:set>
                                    <p:anim calcmode="lin" valueType="num">
                                      <p:cBhvr additive="base">
                                        <p:cTn id="121" dur="500" fill="hold"/>
                                        <p:tgtEl>
                                          <p:spTgt spid="33"/>
                                        </p:tgtEl>
                                        <p:attrNameLst>
                                          <p:attrName>ppt_x</p:attrName>
                                        </p:attrNameLst>
                                      </p:cBhvr>
                                      <p:tavLst>
                                        <p:tav tm="0">
                                          <p:val>
                                            <p:strVal val="#ppt_x"/>
                                          </p:val>
                                        </p:tav>
                                        <p:tav tm="100000">
                                          <p:val>
                                            <p:strVal val="#ppt_x"/>
                                          </p:val>
                                        </p:tav>
                                      </p:tavLst>
                                    </p:anim>
                                    <p:anim calcmode="lin" valueType="num">
                                      <p:cBhvr additive="base">
                                        <p:cTn id="122"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6" presetClass="entr" presetSubtype="0" fill="hold" grpId="0" nodeType="clickEffect">
                                  <p:stCondLst>
                                    <p:cond delay="0"/>
                                  </p:stCondLst>
                                  <p:childTnLst>
                                    <p:set>
                                      <p:cBhvr>
                                        <p:cTn id="126" dur="1" fill="hold">
                                          <p:stCondLst>
                                            <p:cond delay="0"/>
                                          </p:stCondLst>
                                        </p:cTn>
                                        <p:tgtEl>
                                          <p:spTgt spid="51"/>
                                        </p:tgtEl>
                                        <p:attrNameLst>
                                          <p:attrName>style.visibility</p:attrName>
                                        </p:attrNameLst>
                                      </p:cBhvr>
                                      <p:to>
                                        <p:strVal val="visible"/>
                                      </p:to>
                                    </p:set>
                                    <p:animEffect transition="in" filter="wipe(down)">
                                      <p:cBhvr>
                                        <p:cTn id="127" dur="580">
                                          <p:stCondLst>
                                            <p:cond delay="0"/>
                                          </p:stCondLst>
                                        </p:cTn>
                                        <p:tgtEl>
                                          <p:spTgt spid="51"/>
                                        </p:tgtEl>
                                      </p:cBhvr>
                                    </p:animEffect>
                                    <p:anim calcmode="lin" valueType="num">
                                      <p:cBhvr>
                                        <p:cTn id="128" dur="1822" tmFilter="0,0; 0.14,0.36; 0.43,0.73; 0.71,0.91; 1.0,1.0">
                                          <p:stCondLst>
                                            <p:cond delay="0"/>
                                          </p:stCondLst>
                                        </p:cTn>
                                        <p:tgtEl>
                                          <p:spTgt spid="51"/>
                                        </p:tgtEl>
                                        <p:attrNameLst>
                                          <p:attrName>ppt_x</p:attrName>
                                        </p:attrNameLst>
                                      </p:cBhvr>
                                      <p:tavLst>
                                        <p:tav tm="0">
                                          <p:val>
                                            <p:strVal val="#ppt_x-0.25"/>
                                          </p:val>
                                        </p:tav>
                                        <p:tav tm="100000">
                                          <p:val>
                                            <p:strVal val="#ppt_x"/>
                                          </p:val>
                                        </p:tav>
                                      </p:tavLst>
                                    </p:anim>
                                    <p:anim calcmode="lin" valueType="num">
                                      <p:cBhvr>
                                        <p:cTn id="129" dur="664" tmFilter="0.0,0.0; 0.25,0.07; 0.50,0.2; 0.75,0.467; 1.0,1.0">
                                          <p:stCondLst>
                                            <p:cond delay="0"/>
                                          </p:stCondLst>
                                        </p:cTn>
                                        <p:tgtEl>
                                          <p:spTgt spid="51"/>
                                        </p:tgtEl>
                                        <p:attrNameLst>
                                          <p:attrName>ppt_y</p:attrName>
                                        </p:attrNameLst>
                                      </p:cBhvr>
                                      <p:tavLst>
                                        <p:tav tm="0" fmla="#ppt_y-sin(pi*$)/3">
                                          <p:val>
                                            <p:fltVal val="0.5"/>
                                          </p:val>
                                        </p:tav>
                                        <p:tav tm="100000">
                                          <p:val>
                                            <p:fltVal val="1"/>
                                          </p:val>
                                        </p:tav>
                                      </p:tavLst>
                                    </p:anim>
                                    <p:anim calcmode="lin" valueType="num">
                                      <p:cBhvr>
                                        <p:cTn id="130" dur="664" tmFilter="0, 0; 0.125,0.2665; 0.25,0.4; 0.375,0.465; 0.5,0.5;  0.625,0.535; 0.75,0.6; 0.875,0.7335; 1,1">
                                          <p:stCondLst>
                                            <p:cond delay="664"/>
                                          </p:stCondLst>
                                        </p:cTn>
                                        <p:tgtEl>
                                          <p:spTgt spid="51"/>
                                        </p:tgtEl>
                                        <p:attrNameLst>
                                          <p:attrName>ppt_y</p:attrName>
                                        </p:attrNameLst>
                                      </p:cBhvr>
                                      <p:tavLst>
                                        <p:tav tm="0" fmla="#ppt_y-sin(pi*$)/9">
                                          <p:val>
                                            <p:fltVal val="0"/>
                                          </p:val>
                                        </p:tav>
                                        <p:tav tm="100000">
                                          <p:val>
                                            <p:fltVal val="1"/>
                                          </p:val>
                                        </p:tav>
                                      </p:tavLst>
                                    </p:anim>
                                    <p:anim calcmode="lin" valueType="num">
                                      <p:cBhvr>
                                        <p:cTn id="131" dur="332" tmFilter="0, 0; 0.125,0.2665; 0.25,0.4; 0.375,0.465; 0.5,0.5;  0.625,0.535; 0.75,0.6; 0.875,0.7335; 1,1">
                                          <p:stCondLst>
                                            <p:cond delay="1324"/>
                                          </p:stCondLst>
                                        </p:cTn>
                                        <p:tgtEl>
                                          <p:spTgt spid="51"/>
                                        </p:tgtEl>
                                        <p:attrNameLst>
                                          <p:attrName>ppt_y</p:attrName>
                                        </p:attrNameLst>
                                      </p:cBhvr>
                                      <p:tavLst>
                                        <p:tav tm="0" fmla="#ppt_y-sin(pi*$)/27">
                                          <p:val>
                                            <p:fltVal val="0"/>
                                          </p:val>
                                        </p:tav>
                                        <p:tav tm="100000">
                                          <p:val>
                                            <p:fltVal val="1"/>
                                          </p:val>
                                        </p:tav>
                                      </p:tavLst>
                                    </p:anim>
                                    <p:anim calcmode="lin" valueType="num">
                                      <p:cBhvr>
                                        <p:cTn id="132" dur="164" tmFilter="0, 0; 0.125,0.2665; 0.25,0.4; 0.375,0.465; 0.5,0.5;  0.625,0.535; 0.75,0.6; 0.875,0.7335; 1,1">
                                          <p:stCondLst>
                                            <p:cond delay="1656"/>
                                          </p:stCondLst>
                                        </p:cTn>
                                        <p:tgtEl>
                                          <p:spTgt spid="51"/>
                                        </p:tgtEl>
                                        <p:attrNameLst>
                                          <p:attrName>ppt_y</p:attrName>
                                        </p:attrNameLst>
                                      </p:cBhvr>
                                      <p:tavLst>
                                        <p:tav tm="0" fmla="#ppt_y-sin(pi*$)/81">
                                          <p:val>
                                            <p:fltVal val="0"/>
                                          </p:val>
                                        </p:tav>
                                        <p:tav tm="100000">
                                          <p:val>
                                            <p:fltVal val="1"/>
                                          </p:val>
                                        </p:tav>
                                      </p:tavLst>
                                    </p:anim>
                                    <p:animScale>
                                      <p:cBhvr>
                                        <p:cTn id="133" dur="26">
                                          <p:stCondLst>
                                            <p:cond delay="650"/>
                                          </p:stCondLst>
                                        </p:cTn>
                                        <p:tgtEl>
                                          <p:spTgt spid="51"/>
                                        </p:tgtEl>
                                      </p:cBhvr>
                                      <p:to x="100000" y="60000"/>
                                    </p:animScale>
                                    <p:animScale>
                                      <p:cBhvr>
                                        <p:cTn id="134" dur="166" decel="50000">
                                          <p:stCondLst>
                                            <p:cond delay="676"/>
                                          </p:stCondLst>
                                        </p:cTn>
                                        <p:tgtEl>
                                          <p:spTgt spid="51"/>
                                        </p:tgtEl>
                                      </p:cBhvr>
                                      <p:to x="100000" y="100000"/>
                                    </p:animScale>
                                    <p:animScale>
                                      <p:cBhvr>
                                        <p:cTn id="135" dur="26">
                                          <p:stCondLst>
                                            <p:cond delay="1312"/>
                                          </p:stCondLst>
                                        </p:cTn>
                                        <p:tgtEl>
                                          <p:spTgt spid="51"/>
                                        </p:tgtEl>
                                      </p:cBhvr>
                                      <p:to x="100000" y="80000"/>
                                    </p:animScale>
                                    <p:animScale>
                                      <p:cBhvr>
                                        <p:cTn id="136" dur="166" decel="50000">
                                          <p:stCondLst>
                                            <p:cond delay="1338"/>
                                          </p:stCondLst>
                                        </p:cTn>
                                        <p:tgtEl>
                                          <p:spTgt spid="51"/>
                                        </p:tgtEl>
                                      </p:cBhvr>
                                      <p:to x="100000" y="100000"/>
                                    </p:animScale>
                                    <p:animScale>
                                      <p:cBhvr>
                                        <p:cTn id="137" dur="26">
                                          <p:stCondLst>
                                            <p:cond delay="1642"/>
                                          </p:stCondLst>
                                        </p:cTn>
                                        <p:tgtEl>
                                          <p:spTgt spid="51"/>
                                        </p:tgtEl>
                                      </p:cBhvr>
                                      <p:to x="100000" y="90000"/>
                                    </p:animScale>
                                    <p:animScale>
                                      <p:cBhvr>
                                        <p:cTn id="138" dur="166" decel="50000">
                                          <p:stCondLst>
                                            <p:cond delay="1668"/>
                                          </p:stCondLst>
                                        </p:cTn>
                                        <p:tgtEl>
                                          <p:spTgt spid="51"/>
                                        </p:tgtEl>
                                      </p:cBhvr>
                                      <p:to x="100000" y="100000"/>
                                    </p:animScale>
                                    <p:animScale>
                                      <p:cBhvr>
                                        <p:cTn id="139" dur="26">
                                          <p:stCondLst>
                                            <p:cond delay="1808"/>
                                          </p:stCondLst>
                                        </p:cTn>
                                        <p:tgtEl>
                                          <p:spTgt spid="51"/>
                                        </p:tgtEl>
                                      </p:cBhvr>
                                      <p:to x="100000" y="95000"/>
                                    </p:animScale>
                                    <p:animScale>
                                      <p:cBhvr>
                                        <p:cTn id="140" dur="166" decel="50000">
                                          <p:stCondLst>
                                            <p:cond delay="1834"/>
                                          </p:stCondLst>
                                        </p:cTn>
                                        <p:tgtEl>
                                          <p:spTgt spid="51"/>
                                        </p:tgtEl>
                                      </p:cBhvr>
                                      <p:to x="100000" y="100000"/>
                                    </p:animScale>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nodeType="clickEffect">
                                  <p:stCondLst>
                                    <p:cond delay="0"/>
                                  </p:stCondLst>
                                  <p:childTnLst>
                                    <p:set>
                                      <p:cBhvr>
                                        <p:cTn id="144" dur="1" fill="hold">
                                          <p:stCondLst>
                                            <p:cond delay="0"/>
                                          </p:stCondLst>
                                        </p:cTn>
                                        <p:tgtEl>
                                          <p:spTgt spid="12"/>
                                        </p:tgtEl>
                                        <p:attrNameLst>
                                          <p:attrName>style.visibility</p:attrName>
                                        </p:attrNameLst>
                                      </p:cBhvr>
                                      <p:to>
                                        <p:strVal val="visible"/>
                                      </p:to>
                                    </p:set>
                                    <p:anim calcmode="lin" valueType="num">
                                      <p:cBhvr additive="base">
                                        <p:cTn id="145" dur="500" fill="hold"/>
                                        <p:tgtEl>
                                          <p:spTgt spid="12"/>
                                        </p:tgtEl>
                                        <p:attrNameLst>
                                          <p:attrName>ppt_x</p:attrName>
                                        </p:attrNameLst>
                                      </p:cBhvr>
                                      <p:tavLst>
                                        <p:tav tm="0">
                                          <p:val>
                                            <p:strVal val="#ppt_x"/>
                                          </p:val>
                                        </p:tav>
                                        <p:tav tm="100000">
                                          <p:val>
                                            <p:strVal val="#ppt_x"/>
                                          </p:val>
                                        </p:tav>
                                      </p:tavLst>
                                    </p:anim>
                                    <p:anim calcmode="lin" valueType="num">
                                      <p:cBhvr additive="base">
                                        <p:cTn id="14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nodeType="clickEffect">
                                  <p:stCondLst>
                                    <p:cond delay="0"/>
                                  </p:stCondLst>
                                  <p:childTnLst>
                                    <p:set>
                                      <p:cBhvr>
                                        <p:cTn id="150" dur="1" fill="hold">
                                          <p:stCondLst>
                                            <p:cond delay="0"/>
                                          </p:stCondLst>
                                        </p:cTn>
                                        <p:tgtEl>
                                          <p:spTgt spid="39"/>
                                        </p:tgtEl>
                                        <p:attrNameLst>
                                          <p:attrName>style.visibility</p:attrName>
                                        </p:attrNameLst>
                                      </p:cBhvr>
                                      <p:to>
                                        <p:strVal val="visible"/>
                                      </p:to>
                                    </p:set>
                                    <p:anim calcmode="lin" valueType="num">
                                      <p:cBhvr additive="base">
                                        <p:cTn id="151" dur="500" fill="hold"/>
                                        <p:tgtEl>
                                          <p:spTgt spid="39"/>
                                        </p:tgtEl>
                                        <p:attrNameLst>
                                          <p:attrName>ppt_x</p:attrName>
                                        </p:attrNameLst>
                                      </p:cBhvr>
                                      <p:tavLst>
                                        <p:tav tm="0">
                                          <p:val>
                                            <p:strVal val="#ppt_x"/>
                                          </p:val>
                                        </p:tav>
                                        <p:tav tm="100000">
                                          <p:val>
                                            <p:strVal val="#ppt_x"/>
                                          </p:val>
                                        </p:tav>
                                      </p:tavLst>
                                    </p:anim>
                                    <p:anim calcmode="lin" valueType="num">
                                      <p:cBhvr additive="base">
                                        <p:cTn id="152"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nodeType="clickEffect">
                                  <p:stCondLst>
                                    <p:cond delay="0"/>
                                  </p:stCondLst>
                                  <p:childTnLst>
                                    <p:set>
                                      <p:cBhvr>
                                        <p:cTn id="156" dur="1" fill="hold">
                                          <p:stCondLst>
                                            <p:cond delay="0"/>
                                          </p:stCondLst>
                                        </p:cTn>
                                        <p:tgtEl>
                                          <p:spTgt spid="27"/>
                                        </p:tgtEl>
                                        <p:attrNameLst>
                                          <p:attrName>style.visibility</p:attrName>
                                        </p:attrNameLst>
                                      </p:cBhvr>
                                      <p:to>
                                        <p:strVal val="visible"/>
                                      </p:to>
                                    </p:set>
                                    <p:anim calcmode="lin" valueType="num">
                                      <p:cBhvr additive="base">
                                        <p:cTn id="157" dur="500" fill="hold"/>
                                        <p:tgtEl>
                                          <p:spTgt spid="27"/>
                                        </p:tgtEl>
                                        <p:attrNameLst>
                                          <p:attrName>ppt_x</p:attrName>
                                        </p:attrNameLst>
                                      </p:cBhvr>
                                      <p:tavLst>
                                        <p:tav tm="0">
                                          <p:val>
                                            <p:strVal val="#ppt_x"/>
                                          </p:val>
                                        </p:tav>
                                        <p:tav tm="100000">
                                          <p:val>
                                            <p:strVal val="#ppt_x"/>
                                          </p:val>
                                        </p:tav>
                                      </p:tavLst>
                                    </p:anim>
                                    <p:anim calcmode="lin" valueType="num">
                                      <p:cBhvr additive="base">
                                        <p:cTn id="15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4" fill="hold" nodeType="clickEffect">
                                  <p:stCondLst>
                                    <p:cond delay="0"/>
                                  </p:stCondLst>
                                  <p:childTnLst>
                                    <p:set>
                                      <p:cBhvr>
                                        <p:cTn id="162" dur="1" fill="hold">
                                          <p:stCondLst>
                                            <p:cond delay="0"/>
                                          </p:stCondLst>
                                        </p:cTn>
                                        <p:tgtEl>
                                          <p:spTgt spid="40"/>
                                        </p:tgtEl>
                                        <p:attrNameLst>
                                          <p:attrName>style.visibility</p:attrName>
                                        </p:attrNameLst>
                                      </p:cBhvr>
                                      <p:to>
                                        <p:strVal val="visible"/>
                                      </p:to>
                                    </p:set>
                                    <p:anim calcmode="lin" valueType="num">
                                      <p:cBhvr additive="base">
                                        <p:cTn id="163" dur="500" fill="hold"/>
                                        <p:tgtEl>
                                          <p:spTgt spid="40"/>
                                        </p:tgtEl>
                                        <p:attrNameLst>
                                          <p:attrName>ppt_x</p:attrName>
                                        </p:attrNameLst>
                                      </p:cBhvr>
                                      <p:tavLst>
                                        <p:tav tm="0">
                                          <p:val>
                                            <p:strVal val="#ppt_x"/>
                                          </p:val>
                                        </p:tav>
                                        <p:tav tm="100000">
                                          <p:val>
                                            <p:strVal val="#ppt_x"/>
                                          </p:val>
                                        </p:tav>
                                      </p:tavLst>
                                    </p:anim>
                                    <p:anim calcmode="lin" valueType="num">
                                      <p:cBhvr additive="base">
                                        <p:cTn id="164"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grpId="0" nodeType="clickEffect">
                                  <p:stCondLst>
                                    <p:cond delay="0"/>
                                  </p:stCondLst>
                                  <p:childTnLst>
                                    <p:set>
                                      <p:cBhvr>
                                        <p:cTn id="168" dur="1" fill="hold">
                                          <p:stCondLst>
                                            <p:cond delay="0"/>
                                          </p:stCondLst>
                                        </p:cTn>
                                        <p:tgtEl>
                                          <p:spTgt spid="59"/>
                                        </p:tgtEl>
                                        <p:attrNameLst>
                                          <p:attrName>style.visibility</p:attrName>
                                        </p:attrNameLst>
                                      </p:cBhvr>
                                      <p:to>
                                        <p:strVal val="visible"/>
                                      </p:to>
                                    </p:set>
                                    <p:animEffect transition="in" filter="wipe(down)">
                                      <p:cBhvr>
                                        <p:cTn id="169" dur="580">
                                          <p:stCondLst>
                                            <p:cond delay="0"/>
                                          </p:stCondLst>
                                        </p:cTn>
                                        <p:tgtEl>
                                          <p:spTgt spid="59"/>
                                        </p:tgtEl>
                                      </p:cBhvr>
                                    </p:animEffect>
                                    <p:anim calcmode="lin" valueType="num">
                                      <p:cBhvr>
                                        <p:cTn id="170" dur="1822" tmFilter="0,0; 0.14,0.36; 0.43,0.73; 0.71,0.91; 1.0,1.0">
                                          <p:stCondLst>
                                            <p:cond delay="0"/>
                                          </p:stCondLst>
                                        </p:cTn>
                                        <p:tgtEl>
                                          <p:spTgt spid="59"/>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59"/>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59"/>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59"/>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59"/>
                                        </p:tgtEl>
                                        <p:attrNameLst>
                                          <p:attrName>ppt_y</p:attrName>
                                        </p:attrNameLst>
                                      </p:cBhvr>
                                      <p:tavLst>
                                        <p:tav tm="0" fmla="#ppt_y-sin(pi*$)/81">
                                          <p:val>
                                            <p:fltVal val="0"/>
                                          </p:val>
                                        </p:tav>
                                        <p:tav tm="100000">
                                          <p:val>
                                            <p:fltVal val="1"/>
                                          </p:val>
                                        </p:tav>
                                      </p:tavLst>
                                    </p:anim>
                                    <p:animScale>
                                      <p:cBhvr>
                                        <p:cTn id="175" dur="26">
                                          <p:stCondLst>
                                            <p:cond delay="650"/>
                                          </p:stCondLst>
                                        </p:cTn>
                                        <p:tgtEl>
                                          <p:spTgt spid="59"/>
                                        </p:tgtEl>
                                      </p:cBhvr>
                                      <p:to x="100000" y="60000"/>
                                    </p:animScale>
                                    <p:animScale>
                                      <p:cBhvr>
                                        <p:cTn id="176" dur="166" decel="50000">
                                          <p:stCondLst>
                                            <p:cond delay="676"/>
                                          </p:stCondLst>
                                        </p:cTn>
                                        <p:tgtEl>
                                          <p:spTgt spid="59"/>
                                        </p:tgtEl>
                                      </p:cBhvr>
                                      <p:to x="100000" y="100000"/>
                                    </p:animScale>
                                    <p:animScale>
                                      <p:cBhvr>
                                        <p:cTn id="177" dur="26">
                                          <p:stCondLst>
                                            <p:cond delay="1312"/>
                                          </p:stCondLst>
                                        </p:cTn>
                                        <p:tgtEl>
                                          <p:spTgt spid="59"/>
                                        </p:tgtEl>
                                      </p:cBhvr>
                                      <p:to x="100000" y="80000"/>
                                    </p:animScale>
                                    <p:animScale>
                                      <p:cBhvr>
                                        <p:cTn id="178" dur="166" decel="50000">
                                          <p:stCondLst>
                                            <p:cond delay="1338"/>
                                          </p:stCondLst>
                                        </p:cTn>
                                        <p:tgtEl>
                                          <p:spTgt spid="59"/>
                                        </p:tgtEl>
                                      </p:cBhvr>
                                      <p:to x="100000" y="100000"/>
                                    </p:animScale>
                                    <p:animScale>
                                      <p:cBhvr>
                                        <p:cTn id="179" dur="26">
                                          <p:stCondLst>
                                            <p:cond delay="1642"/>
                                          </p:stCondLst>
                                        </p:cTn>
                                        <p:tgtEl>
                                          <p:spTgt spid="59"/>
                                        </p:tgtEl>
                                      </p:cBhvr>
                                      <p:to x="100000" y="90000"/>
                                    </p:animScale>
                                    <p:animScale>
                                      <p:cBhvr>
                                        <p:cTn id="180" dur="166" decel="50000">
                                          <p:stCondLst>
                                            <p:cond delay="1668"/>
                                          </p:stCondLst>
                                        </p:cTn>
                                        <p:tgtEl>
                                          <p:spTgt spid="59"/>
                                        </p:tgtEl>
                                      </p:cBhvr>
                                      <p:to x="100000" y="100000"/>
                                    </p:animScale>
                                    <p:animScale>
                                      <p:cBhvr>
                                        <p:cTn id="181" dur="26">
                                          <p:stCondLst>
                                            <p:cond delay="1808"/>
                                          </p:stCondLst>
                                        </p:cTn>
                                        <p:tgtEl>
                                          <p:spTgt spid="59"/>
                                        </p:tgtEl>
                                      </p:cBhvr>
                                      <p:to x="100000" y="95000"/>
                                    </p:animScale>
                                    <p:animScale>
                                      <p:cBhvr>
                                        <p:cTn id="182" dur="166" decel="50000">
                                          <p:stCondLst>
                                            <p:cond delay="1834"/>
                                          </p:stCondLst>
                                        </p:cTn>
                                        <p:tgtEl>
                                          <p:spTgt spid="59"/>
                                        </p:tgtEl>
                                      </p:cBhvr>
                                      <p:to x="100000" y="100000"/>
                                    </p:animScale>
                                  </p:childTnLst>
                                </p:cTn>
                              </p:par>
                            </p:childTnLst>
                          </p:cTn>
                        </p:par>
                      </p:childTnLst>
                    </p:cTn>
                  </p:par>
                  <p:par>
                    <p:cTn id="183" fill="hold">
                      <p:stCondLst>
                        <p:cond delay="indefinite"/>
                      </p:stCondLst>
                      <p:childTnLst>
                        <p:par>
                          <p:cTn id="184" fill="hold">
                            <p:stCondLst>
                              <p:cond delay="0"/>
                            </p:stCondLst>
                            <p:childTnLst>
                              <p:par>
                                <p:cTn id="185" presetID="2" presetClass="entr" presetSubtype="4" fill="hold" nodeType="clickEffect">
                                  <p:stCondLst>
                                    <p:cond delay="0"/>
                                  </p:stCondLst>
                                  <p:childTnLst>
                                    <p:set>
                                      <p:cBhvr>
                                        <p:cTn id="186" dur="1" fill="hold">
                                          <p:stCondLst>
                                            <p:cond delay="0"/>
                                          </p:stCondLst>
                                        </p:cTn>
                                        <p:tgtEl>
                                          <p:spTgt spid="23"/>
                                        </p:tgtEl>
                                        <p:attrNameLst>
                                          <p:attrName>style.visibility</p:attrName>
                                        </p:attrNameLst>
                                      </p:cBhvr>
                                      <p:to>
                                        <p:strVal val="visible"/>
                                      </p:to>
                                    </p:set>
                                    <p:anim calcmode="lin" valueType="num">
                                      <p:cBhvr additive="base">
                                        <p:cTn id="187" dur="500" fill="hold"/>
                                        <p:tgtEl>
                                          <p:spTgt spid="23"/>
                                        </p:tgtEl>
                                        <p:attrNameLst>
                                          <p:attrName>ppt_x</p:attrName>
                                        </p:attrNameLst>
                                      </p:cBhvr>
                                      <p:tavLst>
                                        <p:tav tm="0">
                                          <p:val>
                                            <p:strVal val="#ppt_x"/>
                                          </p:val>
                                        </p:tav>
                                        <p:tav tm="100000">
                                          <p:val>
                                            <p:strVal val="#ppt_x"/>
                                          </p:val>
                                        </p:tav>
                                      </p:tavLst>
                                    </p:anim>
                                    <p:anim calcmode="lin" valueType="num">
                                      <p:cBhvr additive="base">
                                        <p:cTn id="18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89" fill="hold">
                      <p:stCondLst>
                        <p:cond delay="indefinite"/>
                      </p:stCondLst>
                      <p:childTnLst>
                        <p:par>
                          <p:cTn id="190" fill="hold">
                            <p:stCondLst>
                              <p:cond delay="0"/>
                            </p:stCondLst>
                            <p:childTnLst>
                              <p:par>
                                <p:cTn id="191" presetID="2" presetClass="entr" presetSubtype="4" fill="hold" nodeType="clickEffect">
                                  <p:stCondLst>
                                    <p:cond delay="0"/>
                                  </p:stCondLst>
                                  <p:childTnLst>
                                    <p:set>
                                      <p:cBhvr>
                                        <p:cTn id="192" dur="1" fill="hold">
                                          <p:stCondLst>
                                            <p:cond delay="0"/>
                                          </p:stCondLst>
                                        </p:cTn>
                                        <p:tgtEl>
                                          <p:spTgt spid="32"/>
                                        </p:tgtEl>
                                        <p:attrNameLst>
                                          <p:attrName>style.visibility</p:attrName>
                                        </p:attrNameLst>
                                      </p:cBhvr>
                                      <p:to>
                                        <p:strVal val="visible"/>
                                      </p:to>
                                    </p:set>
                                    <p:anim calcmode="lin" valueType="num">
                                      <p:cBhvr additive="base">
                                        <p:cTn id="193" dur="500" fill="hold"/>
                                        <p:tgtEl>
                                          <p:spTgt spid="32"/>
                                        </p:tgtEl>
                                        <p:attrNameLst>
                                          <p:attrName>ppt_x</p:attrName>
                                        </p:attrNameLst>
                                      </p:cBhvr>
                                      <p:tavLst>
                                        <p:tav tm="0">
                                          <p:val>
                                            <p:strVal val="#ppt_x"/>
                                          </p:val>
                                        </p:tav>
                                        <p:tav tm="100000">
                                          <p:val>
                                            <p:strVal val="#ppt_x"/>
                                          </p:val>
                                        </p:tav>
                                      </p:tavLst>
                                    </p:anim>
                                    <p:anim calcmode="lin" valueType="num">
                                      <p:cBhvr additive="base">
                                        <p:cTn id="194"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26" presetClass="entr" presetSubtype="0" fill="hold" grpId="0" nodeType="clickEffect">
                                  <p:stCondLst>
                                    <p:cond delay="0"/>
                                  </p:stCondLst>
                                  <p:childTnLst>
                                    <p:set>
                                      <p:cBhvr>
                                        <p:cTn id="198" dur="1" fill="hold">
                                          <p:stCondLst>
                                            <p:cond delay="0"/>
                                          </p:stCondLst>
                                        </p:cTn>
                                        <p:tgtEl>
                                          <p:spTgt spid="53"/>
                                        </p:tgtEl>
                                        <p:attrNameLst>
                                          <p:attrName>style.visibility</p:attrName>
                                        </p:attrNameLst>
                                      </p:cBhvr>
                                      <p:to>
                                        <p:strVal val="visible"/>
                                      </p:to>
                                    </p:set>
                                    <p:animEffect transition="in" filter="wipe(down)">
                                      <p:cBhvr>
                                        <p:cTn id="199" dur="580">
                                          <p:stCondLst>
                                            <p:cond delay="0"/>
                                          </p:stCondLst>
                                        </p:cTn>
                                        <p:tgtEl>
                                          <p:spTgt spid="53"/>
                                        </p:tgtEl>
                                      </p:cBhvr>
                                    </p:animEffect>
                                    <p:anim calcmode="lin" valueType="num">
                                      <p:cBhvr>
                                        <p:cTn id="200" dur="1822" tmFilter="0,0; 0.14,0.36; 0.43,0.73; 0.71,0.91; 1.0,1.0">
                                          <p:stCondLst>
                                            <p:cond delay="0"/>
                                          </p:stCondLst>
                                        </p:cTn>
                                        <p:tgtEl>
                                          <p:spTgt spid="53"/>
                                        </p:tgtEl>
                                        <p:attrNameLst>
                                          <p:attrName>ppt_x</p:attrName>
                                        </p:attrNameLst>
                                      </p:cBhvr>
                                      <p:tavLst>
                                        <p:tav tm="0">
                                          <p:val>
                                            <p:strVal val="#ppt_x-0.25"/>
                                          </p:val>
                                        </p:tav>
                                        <p:tav tm="100000">
                                          <p:val>
                                            <p:strVal val="#ppt_x"/>
                                          </p:val>
                                        </p:tav>
                                      </p:tavLst>
                                    </p:anim>
                                    <p:anim calcmode="lin" valueType="num">
                                      <p:cBhvr>
                                        <p:cTn id="201" dur="664" tmFilter="0.0,0.0; 0.25,0.07; 0.50,0.2; 0.75,0.467; 1.0,1.0">
                                          <p:stCondLst>
                                            <p:cond delay="0"/>
                                          </p:stCondLst>
                                        </p:cTn>
                                        <p:tgtEl>
                                          <p:spTgt spid="53"/>
                                        </p:tgtEl>
                                        <p:attrNameLst>
                                          <p:attrName>ppt_y</p:attrName>
                                        </p:attrNameLst>
                                      </p:cBhvr>
                                      <p:tavLst>
                                        <p:tav tm="0" fmla="#ppt_y-sin(pi*$)/3">
                                          <p:val>
                                            <p:fltVal val="0.5"/>
                                          </p:val>
                                        </p:tav>
                                        <p:tav tm="100000">
                                          <p:val>
                                            <p:fltVal val="1"/>
                                          </p:val>
                                        </p:tav>
                                      </p:tavLst>
                                    </p:anim>
                                    <p:anim calcmode="lin" valueType="num">
                                      <p:cBhvr>
                                        <p:cTn id="202" dur="664" tmFilter="0, 0; 0.125,0.2665; 0.25,0.4; 0.375,0.465; 0.5,0.5;  0.625,0.535; 0.75,0.6; 0.875,0.7335; 1,1">
                                          <p:stCondLst>
                                            <p:cond delay="664"/>
                                          </p:stCondLst>
                                        </p:cTn>
                                        <p:tgtEl>
                                          <p:spTgt spid="53"/>
                                        </p:tgtEl>
                                        <p:attrNameLst>
                                          <p:attrName>ppt_y</p:attrName>
                                        </p:attrNameLst>
                                      </p:cBhvr>
                                      <p:tavLst>
                                        <p:tav tm="0" fmla="#ppt_y-sin(pi*$)/9">
                                          <p:val>
                                            <p:fltVal val="0"/>
                                          </p:val>
                                        </p:tav>
                                        <p:tav tm="100000">
                                          <p:val>
                                            <p:fltVal val="1"/>
                                          </p:val>
                                        </p:tav>
                                      </p:tavLst>
                                    </p:anim>
                                    <p:anim calcmode="lin" valueType="num">
                                      <p:cBhvr>
                                        <p:cTn id="203" dur="332" tmFilter="0, 0; 0.125,0.2665; 0.25,0.4; 0.375,0.465; 0.5,0.5;  0.625,0.535; 0.75,0.6; 0.875,0.7335; 1,1">
                                          <p:stCondLst>
                                            <p:cond delay="1324"/>
                                          </p:stCondLst>
                                        </p:cTn>
                                        <p:tgtEl>
                                          <p:spTgt spid="53"/>
                                        </p:tgtEl>
                                        <p:attrNameLst>
                                          <p:attrName>ppt_y</p:attrName>
                                        </p:attrNameLst>
                                      </p:cBhvr>
                                      <p:tavLst>
                                        <p:tav tm="0" fmla="#ppt_y-sin(pi*$)/27">
                                          <p:val>
                                            <p:fltVal val="0"/>
                                          </p:val>
                                        </p:tav>
                                        <p:tav tm="100000">
                                          <p:val>
                                            <p:fltVal val="1"/>
                                          </p:val>
                                        </p:tav>
                                      </p:tavLst>
                                    </p:anim>
                                    <p:anim calcmode="lin" valueType="num">
                                      <p:cBhvr>
                                        <p:cTn id="204" dur="164" tmFilter="0, 0; 0.125,0.2665; 0.25,0.4; 0.375,0.465; 0.5,0.5;  0.625,0.535; 0.75,0.6; 0.875,0.7335; 1,1">
                                          <p:stCondLst>
                                            <p:cond delay="1656"/>
                                          </p:stCondLst>
                                        </p:cTn>
                                        <p:tgtEl>
                                          <p:spTgt spid="53"/>
                                        </p:tgtEl>
                                        <p:attrNameLst>
                                          <p:attrName>ppt_y</p:attrName>
                                        </p:attrNameLst>
                                      </p:cBhvr>
                                      <p:tavLst>
                                        <p:tav tm="0" fmla="#ppt_y-sin(pi*$)/81">
                                          <p:val>
                                            <p:fltVal val="0"/>
                                          </p:val>
                                        </p:tav>
                                        <p:tav tm="100000">
                                          <p:val>
                                            <p:fltVal val="1"/>
                                          </p:val>
                                        </p:tav>
                                      </p:tavLst>
                                    </p:anim>
                                    <p:animScale>
                                      <p:cBhvr>
                                        <p:cTn id="205" dur="26">
                                          <p:stCondLst>
                                            <p:cond delay="650"/>
                                          </p:stCondLst>
                                        </p:cTn>
                                        <p:tgtEl>
                                          <p:spTgt spid="53"/>
                                        </p:tgtEl>
                                      </p:cBhvr>
                                      <p:to x="100000" y="60000"/>
                                    </p:animScale>
                                    <p:animScale>
                                      <p:cBhvr>
                                        <p:cTn id="206" dur="166" decel="50000">
                                          <p:stCondLst>
                                            <p:cond delay="676"/>
                                          </p:stCondLst>
                                        </p:cTn>
                                        <p:tgtEl>
                                          <p:spTgt spid="53"/>
                                        </p:tgtEl>
                                      </p:cBhvr>
                                      <p:to x="100000" y="100000"/>
                                    </p:animScale>
                                    <p:animScale>
                                      <p:cBhvr>
                                        <p:cTn id="207" dur="26">
                                          <p:stCondLst>
                                            <p:cond delay="1312"/>
                                          </p:stCondLst>
                                        </p:cTn>
                                        <p:tgtEl>
                                          <p:spTgt spid="53"/>
                                        </p:tgtEl>
                                      </p:cBhvr>
                                      <p:to x="100000" y="80000"/>
                                    </p:animScale>
                                    <p:animScale>
                                      <p:cBhvr>
                                        <p:cTn id="208" dur="166" decel="50000">
                                          <p:stCondLst>
                                            <p:cond delay="1338"/>
                                          </p:stCondLst>
                                        </p:cTn>
                                        <p:tgtEl>
                                          <p:spTgt spid="53"/>
                                        </p:tgtEl>
                                      </p:cBhvr>
                                      <p:to x="100000" y="100000"/>
                                    </p:animScale>
                                    <p:animScale>
                                      <p:cBhvr>
                                        <p:cTn id="209" dur="26">
                                          <p:stCondLst>
                                            <p:cond delay="1642"/>
                                          </p:stCondLst>
                                        </p:cTn>
                                        <p:tgtEl>
                                          <p:spTgt spid="53"/>
                                        </p:tgtEl>
                                      </p:cBhvr>
                                      <p:to x="100000" y="90000"/>
                                    </p:animScale>
                                    <p:animScale>
                                      <p:cBhvr>
                                        <p:cTn id="210" dur="166" decel="50000">
                                          <p:stCondLst>
                                            <p:cond delay="1668"/>
                                          </p:stCondLst>
                                        </p:cTn>
                                        <p:tgtEl>
                                          <p:spTgt spid="53"/>
                                        </p:tgtEl>
                                      </p:cBhvr>
                                      <p:to x="100000" y="100000"/>
                                    </p:animScale>
                                    <p:animScale>
                                      <p:cBhvr>
                                        <p:cTn id="211" dur="26">
                                          <p:stCondLst>
                                            <p:cond delay="1808"/>
                                          </p:stCondLst>
                                        </p:cTn>
                                        <p:tgtEl>
                                          <p:spTgt spid="53"/>
                                        </p:tgtEl>
                                      </p:cBhvr>
                                      <p:to x="100000" y="95000"/>
                                    </p:animScale>
                                    <p:animScale>
                                      <p:cBhvr>
                                        <p:cTn id="212" dur="166" decel="50000">
                                          <p:stCondLst>
                                            <p:cond delay="1834"/>
                                          </p:stCondLst>
                                        </p:cTn>
                                        <p:tgtEl>
                                          <p:spTgt spid="53"/>
                                        </p:tgtEl>
                                      </p:cBhvr>
                                      <p:to x="100000" y="100000"/>
                                    </p:animScale>
                                  </p:childTnLst>
                                </p:cTn>
                              </p:par>
                            </p:childTnLst>
                          </p:cTn>
                        </p:par>
                      </p:childTnLst>
                    </p:cTn>
                  </p:par>
                  <p:par>
                    <p:cTn id="213" fill="hold">
                      <p:stCondLst>
                        <p:cond delay="indefinite"/>
                      </p:stCondLst>
                      <p:childTnLst>
                        <p:par>
                          <p:cTn id="214" fill="hold">
                            <p:stCondLst>
                              <p:cond delay="0"/>
                            </p:stCondLst>
                            <p:childTnLst>
                              <p:par>
                                <p:cTn id="215" presetID="2" presetClass="entr" presetSubtype="4" fill="hold" nodeType="clickEffect">
                                  <p:stCondLst>
                                    <p:cond delay="0"/>
                                  </p:stCondLst>
                                  <p:childTnLst>
                                    <p:set>
                                      <p:cBhvr>
                                        <p:cTn id="216" dur="1" fill="hold">
                                          <p:stCondLst>
                                            <p:cond delay="0"/>
                                          </p:stCondLst>
                                        </p:cTn>
                                        <p:tgtEl>
                                          <p:spTgt spid="20"/>
                                        </p:tgtEl>
                                        <p:attrNameLst>
                                          <p:attrName>style.visibility</p:attrName>
                                        </p:attrNameLst>
                                      </p:cBhvr>
                                      <p:to>
                                        <p:strVal val="visible"/>
                                      </p:to>
                                    </p:set>
                                    <p:anim calcmode="lin" valueType="num">
                                      <p:cBhvr additive="base">
                                        <p:cTn id="217" dur="500" fill="hold"/>
                                        <p:tgtEl>
                                          <p:spTgt spid="20"/>
                                        </p:tgtEl>
                                        <p:attrNameLst>
                                          <p:attrName>ppt_x</p:attrName>
                                        </p:attrNameLst>
                                      </p:cBhvr>
                                      <p:tavLst>
                                        <p:tav tm="0">
                                          <p:val>
                                            <p:strVal val="#ppt_x"/>
                                          </p:val>
                                        </p:tav>
                                        <p:tav tm="100000">
                                          <p:val>
                                            <p:strVal val="#ppt_x"/>
                                          </p:val>
                                        </p:tav>
                                      </p:tavLst>
                                    </p:anim>
                                    <p:anim calcmode="lin" valueType="num">
                                      <p:cBhvr additive="base">
                                        <p:cTn id="21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19" fill="hold">
                      <p:stCondLst>
                        <p:cond delay="indefinite"/>
                      </p:stCondLst>
                      <p:childTnLst>
                        <p:par>
                          <p:cTn id="220" fill="hold">
                            <p:stCondLst>
                              <p:cond delay="0"/>
                            </p:stCondLst>
                            <p:childTnLst>
                              <p:par>
                                <p:cTn id="221" presetID="2" presetClass="entr" presetSubtype="4" fill="hold" nodeType="clickEffect">
                                  <p:stCondLst>
                                    <p:cond delay="0"/>
                                  </p:stCondLst>
                                  <p:childTnLst>
                                    <p:set>
                                      <p:cBhvr>
                                        <p:cTn id="222" dur="1" fill="hold">
                                          <p:stCondLst>
                                            <p:cond delay="0"/>
                                          </p:stCondLst>
                                        </p:cTn>
                                        <p:tgtEl>
                                          <p:spTgt spid="34"/>
                                        </p:tgtEl>
                                        <p:attrNameLst>
                                          <p:attrName>style.visibility</p:attrName>
                                        </p:attrNameLst>
                                      </p:cBhvr>
                                      <p:to>
                                        <p:strVal val="visible"/>
                                      </p:to>
                                    </p:set>
                                    <p:anim calcmode="lin" valueType="num">
                                      <p:cBhvr additive="base">
                                        <p:cTn id="223" dur="500" fill="hold"/>
                                        <p:tgtEl>
                                          <p:spTgt spid="34"/>
                                        </p:tgtEl>
                                        <p:attrNameLst>
                                          <p:attrName>ppt_x</p:attrName>
                                        </p:attrNameLst>
                                      </p:cBhvr>
                                      <p:tavLst>
                                        <p:tav tm="0">
                                          <p:val>
                                            <p:strVal val="#ppt_x"/>
                                          </p:val>
                                        </p:tav>
                                        <p:tav tm="100000">
                                          <p:val>
                                            <p:strVal val="#ppt_x"/>
                                          </p:val>
                                        </p:tav>
                                      </p:tavLst>
                                    </p:anim>
                                    <p:anim calcmode="lin" valueType="num">
                                      <p:cBhvr additive="base">
                                        <p:cTn id="224"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225" fill="hold">
                      <p:stCondLst>
                        <p:cond delay="indefinite"/>
                      </p:stCondLst>
                      <p:childTnLst>
                        <p:par>
                          <p:cTn id="226" fill="hold">
                            <p:stCondLst>
                              <p:cond delay="0"/>
                            </p:stCondLst>
                            <p:childTnLst>
                              <p:par>
                                <p:cTn id="227" presetID="26" presetClass="entr" presetSubtype="0" fill="hold" grpId="0" nodeType="clickEffect">
                                  <p:stCondLst>
                                    <p:cond delay="0"/>
                                  </p:stCondLst>
                                  <p:childTnLst>
                                    <p:set>
                                      <p:cBhvr>
                                        <p:cTn id="228" dur="1" fill="hold">
                                          <p:stCondLst>
                                            <p:cond delay="0"/>
                                          </p:stCondLst>
                                        </p:cTn>
                                        <p:tgtEl>
                                          <p:spTgt spid="54"/>
                                        </p:tgtEl>
                                        <p:attrNameLst>
                                          <p:attrName>style.visibility</p:attrName>
                                        </p:attrNameLst>
                                      </p:cBhvr>
                                      <p:to>
                                        <p:strVal val="visible"/>
                                      </p:to>
                                    </p:set>
                                    <p:animEffect transition="in" filter="wipe(down)">
                                      <p:cBhvr>
                                        <p:cTn id="229" dur="580">
                                          <p:stCondLst>
                                            <p:cond delay="0"/>
                                          </p:stCondLst>
                                        </p:cTn>
                                        <p:tgtEl>
                                          <p:spTgt spid="54"/>
                                        </p:tgtEl>
                                      </p:cBhvr>
                                    </p:animEffect>
                                    <p:anim calcmode="lin" valueType="num">
                                      <p:cBhvr>
                                        <p:cTn id="230" dur="1822" tmFilter="0,0; 0.14,0.36; 0.43,0.73; 0.71,0.91; 1.0,1.0">
                                          <p:stCondLst>
                                            <p:cond delay="0"/>
                                          </p:stCondLst>
                                        </p:cTn>
                                        <p:tgtEl>
                                          <p:spTgt spid="54"/>
                                        </p:tgtEl>
                                        <p:attrNameLst>
                                          <p:attrName>ppt_x</p:attrName>
                                        </p:attrNameLst>
                                      </p:cBhvr>
                                      <p:tavLst>
                                        <p:tav tm="0">
                                          <p:val>
                                            <p:strVal val="#ppt_x-0.25"/>
                                          </p:val>
                                        </p:tav>
                                        <p:tav tm="100000">
                                          <p:val>
                                            <p:strVal val="#ppt_x"/>
                                          </p:val>
                                        </p:tav>
                                      </p:tavLst>
                                    </p:anim>
                                    <p:anim calcmode="lin" valueType="num">
                                      <p:cBhvr>
                                        <p:cTn id="231" dur="664" tmFilter="0.0,0.0; 0.25,0.07; 0.50,0.2; 0.75,0.467; 1.0,1.0">
                                          <p:stCondLst>
                                            <p:cond delay="0"/>
                                          </p:stCondLst>
                                        </p:cTn>
                                        <p:tgtEl>
                                          <p:spTgt spid="54"/>
                                        </p:tgtEl>
                                        <p:attrNameLst>
                                          <p:attrName>ppt_y</p:attrName>
                                        </p:attrNameLst>
                                      </p:cBhvr>
                                      <p:tavLst>
                                        <p:tav tm="0" fmla="#ppt_y-sin(pi*$)/3">
                                          <p:val>
                                            <p:fltVal val="0.5"/>
                                          </p:val>
                                        </p:tav>
                                        <p:tav tm="100000">
                                          <p:val>
                                            <p:fltVal val="1"/>
                                          </p:val>
                                        </p:tav>
                                      </p:tavLst>
                                    </p:anim>
                                    <p:anim calcmode="lin" valueType="num">
                                      <p:cBhvr>
                                        <p:cTn id="232" dur="664" tmFilter="0, 0; 0.125,0.2665; 0.25,0.4; 0.375,0.465; 0.5,0.5;  0.625,0.535; 0.75,0.6; 0.875,0.7335; 1,1">
                                          <p:stCondLst>
                                            <p:cond delay="664"/>
                                          </p:stCondLst>
                                        </p:cTn>
                                        <p:tgtEl>
                                          <p:spTgt spid="54"/>
                                        </p:tgtEl>
                                        <p:attrNameLst>
                                          <p:attrName>ppt_y</p:attrName>
                                        </p:attrNameLst>
                                      </p:cBhvr>
                                      <p:tavLst>
                                        <p:tav tm="0" fmla="#ppt_y-sin(pi*$)/9">
                                          <p:val>
                                            <p:fltVal val="0"/>
                                          </p:val>
                                        </p:tav>
                                        <p:tav tm="100000">
                                          <p:val>
                                            <p:fltVal val="1"/>
                                          </p:val>
                                        </p:tav>
                                      </p:tavLst>
                                    </p:anim>
                                    <p:anim calcmode="lin" valueType="num">
                                      <p:cBhvr>
                                        <p:cTn id="233" dur="332" tmFilter="0, 0; 0.125,0.2665; 0.25,0.4; 0.375,0.465; 0.5,0.5;  0.625,0.535; 0.75,0.6; 0.875,0.7335; 1,1">
                                          <p:stCondLst>
                                            <p:cond delay="1324"/>
                                          </p:stCondLst>
                                        </p:cTn>
                                        <p:tgtEl>
                                          <p:spTgt spid="54"/>
                                        </p:tgtEl>
                                        <p:attrNameLst>
                                          <p:attrName>ppt_y</p:attrName>
                                        </p:attrNameLst>
                                      </p:cBhvr>
                                      <p:tavLst>
                                        <p:tav tm="0" fmla="#ppt_y-sin(pi*$)/27">
                                          <p:val>
                                            <p:fltVal val="0"/>
                                          </p:val>
                                        </p:tav>
                                        <p:tav tm="100000">
                                          <p:val>
                                            <p:fltVal val="1"/>
                                          </p:val>
                                        </p:tav>
                                      </p:tavLst>
                                    </p:anim>
                                    <p:anim calcmode="lin" valueType="num">
                                      <p:cBhvr>
                                        <p:cTn id="234" dur="164" tmFilter="0, 0; 0.125,0.2665; 0.25,0.4; 0.375,0.465; 0.5,0.5;  0.625,0.535; 0.75,0.6; 0.875,0.7335; 1,1">
                                          <p:stCondLst>
                                            <p:cond delay="1656"/>
                                          </p:stCondLst>
                                        </p:cTn>
                                        <p:tgtEl>
                                          <p:spTgt spid="54"/>
                                        </p:tgtEl>
                                        <p:attrNameLst>
                                          <p:attrName>ppt_y</p:attrName>
                                        </p:attrNameLst>
                                      </p:cBhvr>
                                      <p:tavLst>
                                        <p:tav tm="0" fmla="#ppt_y-sin(pi*$)/81">
                                          <p:val>
                                            <p:fltVal val="0"/>
                                          </p:val>
                                        </p:tav>
                                        <p:tav tm="100000">
                                          <p:val>
                                            <p:fltVal val="1"/>
                                          </p:val>
                                        </p:tav>
                                      </p:tavLst>
                                    </p:anim>
                                    <p:animScale>
                                      <p:cBhvr>
                                        <p:cTn id="235" dur="26">
                                          <p:stCondLst>
                                            <p:cond delay="650"/>
                                          </p:stCondLst>
                                        </p:cTn>
                                        <p:tgtEl>
                                          <p:spTgt spid="54"/>
                                        </p:tgtEl>
                                      </p:cBhvr>
                                      <p:to x="100000" y="60000"/>
                                    </p:animScale>
                                    <p:animScale>
                                      <p:cBhvr>
                                        <p:cTn id="236" dur="166" decel="50000">
                                          <p:stCondLst>
                                            <p:cond delay="676"/>
                                          </p:stCondLst>
                                        </p:cTn>
                                        <p:tgtEl>
                                          <p:spTgt spid="54"/>
                                        </p:tgtEl>
                                      </p:cBhvr>
                                      <p:to x="100000" y="100000"/>
                                    </p:animScale>
                                    <p:animScale>
                                      <p:cBhvr>
                                        <p:cTn id="237" dur="26">
                                          <p:stCondLst>
                                            <p:cond delay="1312"/>
                                          </p:stCondLst>
                                        </p:cTn>
                                        <p:tgtEl>
                                          <p:spTgt spid="54"/>
                                        </p:tgtEl>
                                      </p:cBhvr>
                                      <p:to x="100000" y="80000"/>
                                    </p:animScale>
                                    <p:animScale>
                                      <p:cBhvr>
                                        <p:cTn id="238" dur="166" decel="50000">
                                          <p:stCondLst>
                                            <p:cond delay="1338"/>
                                          </p:stCondLst>
                                        </p:cTn>
                                        <p:tgtEl>
                                          <p:spTgt spid="54"/>
                                        </p:tgtEl>
                                      </p:cBhvr>
                                      <p:to x="100000" y="100000"/>
                                    </p:animScale>
                                    <p:animScale>
                                      <p:cBhvr>
                                        <p:cTn id="239" dur="26">
                                          <p:stCondLst>
                                            <p:cond delay="1642"/>
                                          </p:stCondLst>
                                        </p:cTn>
                                        <p:tgtEl>
                                          <p:spTgt spid="54"/>
                                        </p:tgtEl>
                                      </p:cBhvr>
                                      <p:to x="100000" y="90000"/>
                                    </p:animScale>
                                    <p:animScale>
                                      <p:cBhvr>
                                        <p:cTn id="240" dur="166" decel="50000">
                                          <p:stCondLst>
                                            <p:cond delay="1668"/>
                                          </p:stCondLst>
                                        </p:cTn>
                                        <p:tgtEl>
                                          <p:spTgt spid="54"/>
                                        </p:tgtEl>
                                      </p:cBhvr>
                                      <p:to x="100000" y="100000"/>
                                    </p:animScale>
                                    <p:animScale>
                                      <p:cBhvr>
                                        <p:cTn id="241" dur="26">
                                          <p:stCondLst>
                                            <p:cond delay="1808"/>
                                          </p:stCondLst>
                                        </p:cTn>
                                        <p:tgtEl>
                                          <p:spTgt spid="54"/>
                                        </p:tgtEl>
                                      </p:cBhvr>
                                      <p:to x="100000" y="95000"/>
                                    </p:animScale>
                                    <p:animScale>
                                      <p:cBhvr>
                                        <p:cTn id="242" dur="166" decel="50000">
                                          <p:stCondLst>
                                            <p:cond delay="1834"/>
                                          </p:stCondLst>
                                        </p:cTn>
                                        <p:tgtEl>
                                          <p:spTgt spid="54"/>
                                        </p:tgtEl>
                                      </p:cBhvr>
                                      <p:to x="100000" y="100000"/>
                                    </p:animScale>
                                  </p:childTnLst>
                                </p:cTn>
                              </p:par>
                            </p:childTnLst>
                          </p:cTn>
                        </p:par>
                      </p:childTnLst>
                    </p:cTn>
                  </p:par>
                  <p:par>
                    <p:cTn id="243" fill="hold">
                      <p:stCondLst>
                        <p:cond delay="indefinite"/>
                      </p:stCondLst>
                      <p:childTnLst>
                        <p:par>
                          <p:cTn id="244" fill="hold">
                            <p:stCondLst>
                              <p:cond delay="0"/>
                            </p:stCondLst>
                            <p:childTnLst>
                              <p:par>
                                <p:cTn id="245" presetID="2" presetClass="entr" presetSubtype="4" fill="hold" nodeType="clickEffect">
                                  <p:stCondLst>
                                    <p:cond delay="0"/>
                                  </p:stCondLst>
                                  <p:childTnLst>
                                    <p:set>
                                      <p:cBhvr>
                                        <p:cTn id="246" dur="1" fill="hold">
                                          <p:stCondLst>
                                            <p:cond delay="0"/>
                                          </p:stCondLst>
                                        </p:cTn>
                                        <p:tgtEl>
                                          <p:spTgt spid="19"/>
                                        </p:tgtEl>
                                        <p:attrNameLst>
                                          <p:attrName>style.visibility</p:attrName>
                                        </p:attrNameLst>
                                      </p:cBhvr>
                                      <p:to>
                                        <p:strVal val="visible"/>
                                      </p:to>
                                    </p:set>
                                    <p:anim calcmode="lin" valueType="num">
                                      <p:cBhvr additive="base">
                                        <p:cTn id="247" dur="500" fill="hold"/>
                                        <p:tgtEl>
                                          <p:spTgt spid="19"/>
                                        </p:tgtEl>
                                        <p:attrNameLst>
                                          <p:attrName>ppt_x</p:attrName>
                                        </p:attrNameLst>
                                      </p:cBhvr>
                                      <p:tavLst>
                                        <p:tav tm="0">
                                          <p:val>
                                            <p:strVal val="#ppt_x"/>
                                          </p:val>
                                        </p:tav>
                                        <p:tav tm="100000">
                                          <p:val>
                                            <p:strVal val="#ppt_x"/>
                                          </p:val>
                                        </p:tav>
                                      </p:tavLst>
                                    </p:anim>
                                    <p:anim calcmode="lin" valueType="num">
                                      <p:cBhvr additive="base">
                                        <p:cTn id="24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49" fill="hold">
                      <p:stCondLst>
                        <p:cond delay="indefinite"/>
                      </p:stCondLst>
                      <p:childTnLst>
                        <p:par>
                          <p:cTn id="250" fill="hold">
                            <p:stCondLst>
                              <p:cond delay="0"/>
                            </p:stCondLst>
                            <p:childTnLst>
                              <p:par>
                                <p:cTn id="251" presetID="2" presetClass="entr" presetSubtype="4" fill="hold" nodeType="clickEffect">
                                  <p:stCondLst>
                                    <p:cond delay="0"/>
                                  </p:stCondLst>
                                  <p:childTnLst>
                                    <p:set>
                                      <p:cBhvr>
                                        <p:cTn id="252" dur="1" fill="hold">
                                          <p:stCondLst>
                                            <p:cond delay="0"/>
                                          </p:stCondLst>
                                        </p:cTn>
                                        <p:tgtEl>
                                          <p:spTgt spid="35"/>
                                        </p:tgtEl>
                                        <p:attrNameLst>
                                          <p:attrName>style.visibility</p:attrName>
                                        </p:attrNameLst>
                                      </p:cBhvr>
                                      <p:to>
                                        <p:strVal val="visible"/>
                                      </p:to>
                                    </p:set>
                                    <p:anim calcmode="lin" valueType="num">
                                      <p:cBhvr additive="base">
                                        <p:cTn id="253" dur="500" fill="hold"/>
                                        <p:tgtEl>
                                          <p:spTgt spid="35"/>
                                        </p:tgtEl>
                                        <p:attrNameLst>
                                          <p:attrName>ppt_x</p:attrName>
                                        </p:attrNameLst>
                                      </p:cBhvr>
                                      <p:tavLst>
                                        <p:tav tm="0">
                                          <p:val>
                                            <p:strVal val="#ppt_x"/>
                                          </p:val>
                                        </p:tav>
                                        <p:tav tm="100000">
                                          <p:val>
                                            <p:strVal val="#ppt_x"/>
                                          </p:val>
                                        </p:tav>
                                      </p:tavLst>
                                    </p:anim>
                                    <p:anim calcmode="lin" valueType="num">
                                      <p:cBhvr additive="base">
                                        <p:cTn id="254"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255" fill="hold">
                      <p:stCondLst>
                        <p:cond delay="indefinite"/>
                      </p:stCondLst>
                      <p:childTnLst>
                        <p:par>
                          <p:cTn id="256" fill="hold">
                            <p:stCondLst>
                              <p:cond delay="0"/>
                            </p:stCondLst>
                            <p:childTnLst>
                              <p:par>
                                <p:cTn id="257" presetID="2" presetClass="entr" presetSubtype="4" fill="hold" nodeType="clickEffect">
                                  <p:stCondLst>
                                    <p:cond delay="0"/>
                                  </p:stCondLst>
                                  <p:childTnLst>
                                    <p:set>
                                      <p:cBhvr>
                                        <p:cTn id="258" dur="1" fill="hold">
                                          <p:stCondLst>
                                            <p:cond delay="0"/>
                                          </p:stCondLst>
                                        </p:cTn>
                                        <p:tgtEl>
                                          <p:spTgt spid="18"/>
                                        </p:tgtEl>
                                        <p:attrNameLst>
                                          <p:attrName>style.visibility</p:attrName>
                                        </p:attrNameLst>
                                      </p:cBhvr>
                                      <p:to>
                                        <p:strVal val="visible"/>
                                      </p:to>
                                    </p:set>
                                    <p:anim calcmode="lin" valueType="num">
                                      <p:cBhvr additive="base">
                                        <p:cTn id="259" dur="500" fill="hold"/>
                                        <p:tgtEl>
                                          <p:spTgt spid="18"/>
                                        </p:tgtEl>
                                        <p:attrNameLst>
                                          <p:attrName>ppt_x</p:attrName>
                                        </p:attrNameLst>
                                      </p:cBhvr>
                                      <p:tavLst>
                                        <p:tav tm="0">
                                          <p:val>
                                            <p:strVal val="#ppt_x"/>
                                          </p:val>
                                        </p:tav>
                                        <p:tav tm="100000">
                                          <p:val>
                                            <p:strVal val="#ppt_x"/>
                                          </p:val>
                                        </p:tav>
                                      </p:tavLst>
                                    </p:anim>
                                    <p:anim calcmode="lin" valueType="num">
                                      <p:cBhvr additive="base">
                                        <p:cTn id="26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61" fill="hold">
                      <p:stCondLst>
                        <p:cond delay="indefinite"/>
                      </p:stCondLst>
                      <p:childTnLst>
                        <p:par>
                          <p:cTn id="262" fill="hold">
                            <p:stCondLst>
                              <p:cond delay="0"/>
                            </p:stCondLst>
                            <p:childTnLst>
                              <p:par>
                                <p:cTn id="263" presetID="2" presetClass="entr" presetSubtype="4" fill="hold" nodeType="clickEffect">
                                  <p:stCondLst>
                                    <p:cond delay="0"/>
                                  </p:stCondLst>
                                  <p:childTnLst>
                                    <p:set>
                                      <p:cBhvr>
                                        <p:cTn id="264" dur="1" fill="hold">
                                          <p:stCondLst>
                                            <p:cond delay="0"/>
                                          </p:stCondLst>
                                        </p:cTn>
                                        <p:tgtEl>
                                          <p:spTgt spid="36"/>
                                        </p:tgtEl>
                                        <p:attrNameLst>
                                          <p:attrName>style.visibility</p:attrName>
                                        </p:attrNameLst>
                                      </p:cBhvr>
                                      <p:to>
                                        <p:strVal val="visible"/>
                                      </p:to>
                                    </p:set>
                                    <p:anim calcmode="lin" valueType="num">
                                      <p:cBhvr additive="base">
                                        <p:cTn id="265" dur="500" fill="hold"/>
                                        <p:tgtEl>
                                          <p:spTgt spid="36"/>
                                        </p:tgtEl>
                                        <p:attrNameLst>
                                          <p:attrName>ppt_x</p:attrName>
                                        </p:attrNameLst>
                                      </p:cBhvr>
                                      <p:tavLst>
                                        <p:tav tm="0">
                                          <p:val>
                                            <p:strVal val="#ppt_x"/>
                                          </p:val>
                                        </p:tav>
                                        <p:tav tm="100000">
                                          <p:val>
                                            <p:strVal val="#ppt_x"/>
                                          </p:val>
                                        </p:tav>
                                      </p:tavLst>
                                    </p:anim>
                                    <p:anim calcmode="lin" valueType="num">
                                      <p:cBhvr additive="base">
                                        <p:cTn id="266"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267" fill="hold">
                      <p:stCondLst>
                        <p:cond delay="indefinite"/>
                      </p:stCondLst>
                      <p:childTnLst>
                        <p:par>
                          <p:cTn id="268" fill="hold">
                            <p:stCondLst>
                              <p:cond delay="0"/>
                            </p:stCondLst>
                            <p:childTnLst>
                              <p:par>
                                <p:cTn id="269" presetID="26" presetClass="entr" presetSubtype="0" fill="hold" grpId="0" nodeType="clickEffect">
                                  <p:stCondLst>
                                    <p:cond delay="0"/>
                                  </p:stCondLst>
                                  <p:childTnLst>
                                    <p:set>
                                      <p:cBhvr>
                                        <p:cTn id="270" dur="1" fill="hold">
                                          <p:stCondLst>
                                            <p:cond delay="0"/>
                                          </p:stCondLst>
                                        </p:cTn>
                                        <p:tgtEl>
                                          <p:spTgt spid="55"/>
                                        </p:tgtEl>
                                        <p:attrNameLst>
                                          <p:attrName>style.visibility</p:attrName>
                                        </p:attrNameLst>
                                      </p:cBhvr>
                                      <p:to>
                                        <p:strVal val="visible"/>
                                      </p:to>
                                    </p:set>
                                    <p:animEffect transition="in" filter="wipe(down)">
                                      <p:cBhvr>
                                        <p:cTn id="271" dur="580">
                                          <p:stCondLst>
                                            <p:cond delay="0"/>
                                          </p:stCondLst>
                                        </p:cTn>
                                        <p:tgtEl>
                                          <p:spTgt spid="55"/>
                                        </p:tgtEl>
                                      </p:cBhvr>
                                    </p:animEffect>
                                    <p:anim calcmode="lin" valueType="num">
                                      <p:cBhvr>
                                        <p:cTn id="272" dur="1822" tmFilter="0,0; 0.14,0.36; 0.43,0.73; 0.71,0.91; 1.0,1.0">
                                          <p:stCondLst>
                                            <p:cond delay="0"/>
                                          </p:stCondLst>
                                        </p:cTn>
                                        <p:tgtEl>
                                          <p:spTgt spid="55"/>
                                        </p:tgtEl>
                                        <p:attrNameLst>
                                          <p:attrName>ppt_x</p:attrName>
                                        </p:attrNameLst>
                                      </p:cBhvr>
                                      <p:tavLst>
                                        <p:tav tm="0">
                                          <p:val>
                                            <p:strVal val="#ppt_x-0.25"/>
                                          </p:val>
                                        </p:tav>
                                        <p:tav tm="100000">
                                          <p:val>
                                            <p:strVal val="#ppt_x"/>
                                          </p:val>
                                        </p:tav>
                                      </p:tavLst>
                                    </p:anim>
                                    <p:anim calcmode="lin" valueType="num">
                                      <p:cBhvr>
                                        <p:cTn id="273" dur="664" tmFilter="0.0,0.0; 0.25,0.07; 0.50,0.2; 0.75,0.467; 1.0,1.0">
                                          <p:stCondLst>
                                            <p:cond delay="0"/>
                                          </p:stCondLst>
                                        </p:cTn>
                                        <p:tgtEl>
                                          <p:spTgt spid="55"/>
                                        </p:tgtEl>
                                        <p:attrNameLst>
                                          <p:attrName>ppt_y</p:attrName>
                                        </p:attrNameLst>
                                      </p:cBhvr>
                                      <p:tavLst>
                                        <p:tav tm="0" fmla="#ppt_y-sin(pi*$)/3">
                                          <p:val>
                                            <p:fltVal val="0.5"/>
                                          </p:val>
                                        </p:tav>
                                        <p:tav tm="100000">
                                          <p:val>
                                            <p:fltVal val="1"/>
                                          </p:val>
                                        </p:tav>
                                      </p:tavLst>
                                    </p:anim>
                                    <p:anim calcmode="lin" valueType="num">
                                      <p:cBhvr>
                                        <p:cTn id="274" dur="664" tmFilter="0, 0; 0.125,0.2665; 0.25,0.4; 0.375,0.465; 0.5,0.5;  0.625,0.535; 0.75,0.6; 0.875,0.7335; 1,1">
                                          <p:stCondLst>
                                            <p:cond delay="664"/>
                                          </p:stCondLst>
                                        </p:cTn>
                                        <p:tgtEl>
                                          <p:spTgt spid="55"/>
                                        </p:tgtEl>
                                        <p:attrNameLst>
                                          <p:attrName>ppt_y</p:attrName>
                                        </p:attrNameLst>
                                      </p:cBhvr>
                                      <p:tavLst>
                                        <p:tav tm="0" fmla="#ppt_y-sin(pi*$)/9">
                                          <p:val>
                                            <p:fltVal val="0"/>
                                          </p:val>
                                        </p:tav>
                                        <p:tav tm="100000">
                                          <p:val>
                                            <p:fltVal val="1"/>
                                          </p:val>
                                        </p:tav>
                                      </p:tavLst>
                                    </p:anim>
                                    <p:anim calcmode="lin" valueType="num">
                                      <p:cBhvr>
                                        <p:cTn id="275" dur="332" tmFilter="0, 0; 0.125,0.2665; 0.25,0.4; 0.375,0.465; 0.5,0.5;  0.625,0.535; 0.75,0.6; 0.875,0.7335; 1,1">
                                          <p:stCondLst>
                                            <p:cond delay="1324"/>
                                          </p:stCondLst>
                                        </p:cTn>
                                        <p:tgtEl>
                                          <p:spTgt spid="55"/>
                                        </p:tgtEl>
                                        <p:attrNameLst>
                                          <p:attrName>ppt_y</p:attrName>
                                        </p:attrNameLst>
                                      </p:cBhvr>
                                      <p:tavLst>
                                        <p:tav tm="0" fmla="#ppt_y-sin(pi*$)/27">
                                          <p:val>
                                            <p:fltVal val="0"/>
                                          </p:val>
                                        </p:tav>
                                        <p:tav tm="100000">
                                          <p:val>
                                            <p:fltVal val="1"/>
                                          </p:val>
                                        </p:tav>
                                      </p:tavLst>
                                    </p:anim>
                                    <p:anim calcmode="lin" valueType="num">
                                      <p:cBhvr>
                                        <p:cTn id="276" dur="164" tmFilter="0, 0; 0.125,0.2665; 0.25,0.4; 0.375,0.465; 0.5,0.5;  0.625,0.535; 0.75,0.6; 0.875,0.7335; 1,1">
                                          <p:stCondLst>
                                            <p:cond delay="1656"/>
                                          </p:stCondLst>
                                        </p:cTn>
                                        <p:tgtEl>
                                          <p:spTgt spid="55"/>
                                        </p:tgtEl>
                                        <p:attrNameLst>
                                          <p:attrName>ppt_y</p:attrName>
                                        </p:attrNameLst>
                                      </p:cBhvr>
                                      <p:tavLst>
                                        <p:tav tm="0" fmla="#ppt_y-sin(pi*$)/81">
                                          <p:val>
                                            <p:fltVal val="0"/>
                                          </p:val>
                                        </p:tav>
                                        <p:tav tm="100000">
                                          <p:val>
                                            <p:fltVal val="1"/>
                                          </p:val>
                                        </p:tav>
                                      </p:tavLst>
                                    </p:anim>
                                    <p:animScale>
                                      <p:cBhvr>
                                        <p:cTn id="277" dur="26">
                                          <p:stCondLst>
                                            <p:cond delay="650"/>
                                          </p:stCondLst>
                                        </p:cTn>
                                        <p:tgtEl>
                                          <p:spTgt spid="55"/>
                                        </p:tgtEl>
                                      </p:cBhvr>
                                      <p:to x="100000" y="60000"/>
                                    </p:animScale>
                                    <p:animScale>
                                      <p:cBhvr>
                                        <p:cTn id="278" dur="166" decel="50000">
                                          <p:stCondLst>
                                            <p:cond delay="676"/>
                                          </p:stCondLst>
                                        </p:cTn>
                                        <p:tgtEl>
                                          <p:spTgt spid="55"/>
                                        </p:tgtEl>
                                      </p:cBhvr>
                                      <p:to x="100000" y="100000"/>
                                    </p:animScale>
                                    <p:animScale>
                                      <p:cBhvr>
                                        <p:cTn id="279" dur="26">
                                          <p:stCondLst>
                                            <p:cond delay="1312"/>
                                          </p:stCondLst>
                                        </p:cTn>
                                        <p:tgtEl>
                                          <p:spTgt spid="55"/>
                                        </p:tgtEl>
                                      </p:cBhvr>
                                      <p:to x="100000" y="80000"/>
                                    </p:animScale>
                                    <p:animScale>
                                      <p:cBhvr>
                                        <p:cTn id="280" dur="166" decel="50000">
                                          <p:stCondLst>
                                            <p:cond delay="1338"/>
                                          </p:stCondLst>
                                        </p:cTn>
                                        <p:tgtEl>
                                          <p:spTgt spid="55"/>
                                        </p:tgtEl>
                                      </p:cBhvr>
                                      <p:to x="100000" y="100000"/>
                                    </p:animScale>
                                    <p:animScale>
                                      <p:cBhvr>
                                        <p:cTn id="281" dur="26">
                                          <p:stCondLst>
                                            <p:cond delay="1642"/>
                                          </p:stCondLst>
                                        </p:cTn>
                                        <p:tgtEl>
                                          <p:spTgt spid="55"/>
                                        </p:tgtEl>
                                      </p:cBhvr>
                                      <p:to x="100000" y="90000"/>
                                    </p:animScale>
                                    <p:animScale>
                                      <p:cBhvr>
                                        <p:cTn id="282" dur="166" decel="50000">
                                          <p:stCondLst>
                                            <p:cond delay="1668"/>
                                          </p:stCondLst>
                                        </p:cTn>
                                        <p:tgtEl>
                                          <p:spTgt spid="55"/>
                                        </p:tgtEl>
                                      </p:cBhvr>
                                      <p:to x="100000" y="100000"/>
                                    </p:animScale>
                                    <p:animScale>
                                      <p:cBhvr>
                                        <p:cTn id="283" dur="26">
                                          <p:stCondLst>
                                            <p:cond delay="1808"/>
                                          </p:stCondLst>
                                        </p:cTn>
                                        <p:tgtEl>
                                          <p:spTgt spid="55"/>
                                        </p:tgtEl>
                                      </p:cBhvr>
                                      <p:to x="100000" y="95000"/>
                                    </p:animScale>
                                    <p:animScale>
                                      <p:cBhvr>
                                        <p:cTn id="284" dur="166" decel="50000">
                                          <p:stCondLst>
                                            <p:cond delay="1834"/>
                                          </p:stCondLst>
                                        </p:cTn>
                                        <p:tgtEl>
                                          <p:spTgt spid="55"/>
                                        </p:tgtEl>
                                      </p:cBhvr>
                                      <p:to x="100000" y="100000"/>
                                    </p:animScale>
                                  </p:childTnLst>
                                </p:cTn>
                              </p:par>
                            </p:childTnLst>
                          </p:cTn>
                        </p:par>
                      </p:childTnLst>
                    </p:cTn>
                  </p:par>
                  <p:par>
                    <p:cTn id="285" fill="hold">
                      <p:stCondLst>
                        <p:cond delay="indefinite"/>
                      </p:stCondLst>
                      <p:childTnLst>
                        <p:par>
                          <p:cTn id="286" fill="hold">
                            <p:stCondLst>
                              <p:cond delay="0"/>
                            </p:stCondLst>
                            <p:childTnLst>
                              <p:par>
                                <p:cTn id="287" presetID="2" presetClass="entr" presetSubtype="4" fill="hold" nodeType="clickEffect">
                                  <p:stCondLst>
                                    <p:cond delay="0"/>
                                  </p:stCondLst>
                                  <p:childTnLst>
                                    <p:set>
                                      <p:cBhvr>
                                        <p:cTn id="288" dur="1" fill="hold">
                                          <p:stCondLst>
                                            <p:cond delay="0"/>
                                          </p:stCondLst>
                                        </p:cTn>
                                        <p:tgtEl>
                                          <p:spTgt spid="22"/>
                                        </p:tgtEl>
                                        <p:attrNameLst>
                                          <p:attrName>style.visibility</p:attrName>
                                        </p:attrNameLst>
                                      </p:cBhvr>
                                      <p:to>
                                        <p:strVal val="visible"/>
                                      </p:to>
                                    </p:set>
                                    <p:anim calcmode="lin" valueType="num">
                                      <p:cBhvr additive="base">
                                        <p:cTn id="289" dur="500" fill="hold"/>
                                        <p:tgtEl>
                                          <p:spTgt spid="22"/>
                                        </p:tgtEl>
                                        <p:attrNameLst>
                                          <p:attrName>ppt_x</p:attrName>
                                        </p:attrNameLst>
                                      </p:cBhvr>
                                      <p:tavLst>
                                        <p:tav tm="0">
                                          <p:val>
                                            <p:strVal val="#ppt_x"/>
                                          </p:val>
                                        </p:tav>
                                        <p:tav tm="100000">
                                          <p:val>
                                            <p:strVal val="#ppt_x"/>
                                          </p:val>
                                        </p:tav>
                                      </p:tavLst>
                                    </p:anim>
                                    <p:anim calcmode="lin" valueType="num">
                                      <p:cBhvr additive="base">
                                        <p:cTn id="29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91" fill="hold">
                      <p:stCondLst>
                        <p:cond delay="indefinite"/>
                      </p:stCondLst>
                      <p:childTnLst>
                        <p:par>
                          <p:cTn id="292" fill="hold">
                            <p:stCondLst>
                              <p:cond delay="0"/>
                            </p:stCondLst>
                            <p:childTnLst>
                              <p:par>
                                <p:cTn id="293" presetID="2" presetClass="entr" presetSubtype="4" fill="hold" nodeType="clickEffect">
                                  <p:stCondLst>
                                    <p:cond delay="0"/>
                                  </p:stCondLst>
                                  <p:childTnLst>
                                    <p:set>
                                      <p:cBhvr>
                                        <p:cTn id="294" dur="1" fill="hold">
                                          <p:stCondLst>
                                            <p:cond delay="0"/>
                                          </p:stCondLst>
                                        </p:cTn>
                                        <p:tgtEl>
                                          <p:spTgt spid="37"/>
                                        </p:tgtEl>
                                        <p:attrNameLst>
                                          <p:attrName>style.visibility</p:attrName>
                                        </p:attrNameLst>
                                      </p:cBhvr>
                                      <p:to>
                                        <p:strVal val="visible"/>
                                      </p:to>
                                    </p:set>
                                    <p:anim calcmode="lin" valueType="num">
                                      <p:cBhvr additive="base">
                                        <p:cTn id="295" dur="500" fill="hold"/>
                                        <p:tgtEl>
                                          <p:spTgt spid="37"/>
                                        </p:tgtEl>
                                        <p:attrNameLst>
                                          <p:attrName>ppt_x</p:attrName>
                                        </p:attrNameLst>
                                      </p:cBhvr>
                                      <p:tavLst>
                                        <p:tav tm="0">
                                          <p:val>
                                            <p:strVal val="#ppt_x"/>
                                          </p:val>
                                        </p:tav>
                                        <p:tav tm="100000">
                                          <p:val>
                                            <p:strVal val="#ppt_x"/>
                                          </p:val>
                                        </p:tav>
                                      </p:tavLst>
                                    </p:anim>
                                    <p:anim calcmode="lin" valueType="num">
                                      <p:cBhvr additive="base">
                                        <p:cTn id="296"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297" fill="hold">
                      <p:stCondLst>
                        <p:cond delay="indefinite"/>
                      </p:stCondLst>
                      <p:childTnLst>
                        <p:par>
                          <p:cTn id="298" fill="hold">
                            <p:stCondLst>
                              <p:cond delay="0"/>
                            </p:stCondLst>
                            <p:childTnLst>
                              <p:par>
                                <p:cTn id="299" presetID="26" presetClass="entr" presetSubtype="0" fill="hold" grpId="0" nodeType="clickEffect">
                                  <p:stCondLst>
                                    <p:cond delay="0"/>
                                  </p:stCondLst>
                                  <p:childTnLst>
                                    <p:set>
                                      <p:cBhvr>
                                        <p:cTn id="300" dur="1" fill="hold">
                                          <p:stCondLst>
                                            <p:cond delay="0"/>
                                          </p:stCondLst>
                                        </p:cTn>
                                        <p:tgtEl>
                                          <p:spTgt spid="56"/>
                                        </p:tgtEl>
                                        <p:attrNameLst>
                                          <p:attrName>style.visibility</p:attrName>
                                        </p:attrNameLst>
                                      </p:cBhvr>
                                      <p:to>
                                        <p:strVal val="visible"/>
                                      </p:to>
                                    </p:set>
                                    <p:animEffect transition="in" filter="wipe(down)">
                                      <p:cBhvr>
                                        <p:cTn id="301" dur="580">
                                          <p:stCondLst>
                                            <p:cond delay="0"/>
                                          </p:stCondLst>
                                        </p:cTn>
                                        <p:tgtEl>
                                          <p:spTgt spid="56"/>
                                        </p:tgtEl>
                                      </p:cBhvr>
                                    </p:animEffect>
                                    <p:anim calcmode="lin" valueType="num">
                                      <p:cBhvr>
                                        <p:cTn id="302" dur="1822" tmFilter="0,0; 0.14,0.36; 0.43,0.73; 0.71,0.91; 1.0,1.0">
                                          <p:stCondLst>
                                            <p:cond delay="0"/>
                                          </p:stCondLst>
                                        </p:cTn>
                                        <p:tgtEl>
                                          <p:spTgt spid="56"/>
                                        </p:tgtEl>
                                        <p:attrNameLst>
                                          <p:attrName>ppt_x</p:attrName>
                                        </p:attrNameLst>
                                      </p:cBhvr>
                                      <p:tavLst>
                                        <p:tav tm="0">
                                          <p:val>
                                            <p:strVal val="#ppt_x-0.25"/>
                                          </p:val>
                                        </p:tav>
                                        <p:tav tm="100000">
                                          <p:val>
                                            <p:strVal val="#ppt_x"/>
                                          </p:val>
                                        </p:tav>
                                      </p:tavLst>
                                    </p:anim>
                                    <p:anim calcmode="lin" valueType="num">
                                      <p:cBhvr>
                                        <p:cTn id="303" dur="664" tmFilter="0.0,0.0; 0.25,0.07; 0.50,0.2; 0.75,0.467; 1.0,1.0">
                                          <p:stCondLst>
                                            <p:cond delay="0"/>
                                          </p:stCondLst>
                                        </p:cTn>
                                        <p:tgtEl>
                                          <p:spTgt spid="56"/>
                                        </p:tgtEl>
                                        <p:attrNameLst>
                                          <p:attrName>ppt_y</p:attrName>
                                        </p:attrNameLst>
                                      </p:cBhvr>
                                      <p:tavLst>
                                        <p:tav tm="0" fmla="#ppt_y-sin(pi*$)/3">
                                          <p:val>
                                            <p:fltVal val="0.5"/>
                                          </p:val>
                                        </p:tav>
                                        <p:tav tm="100000">
                                          <p:val>
                                            <p:fltVal val="1"/>
                                          </p:val>
                                        </p:tav>
                                      </p:tavLst>
                                    </p:anim>
                                    <p:anim calcmode="lin" valueType="num">
                                      <p:cBhvr>
                                        <p:cTn id="304" dur="664" tmFilter="0, 0; 0.125,0.2665; 0.25,0.4; 0.375,0.465; 0.5,0.5;  0.625,0.535; 0.75,0.6; 0.875,0.7335; 1,1">
                                          <p:stCondLst>
                                            <p:cond delay="664"/>
                                          </p:stCondLst>
                                        </p:cTn>
                                        <p:tgtEl>
                                          <p:spTgt spid="56"/>
                                        </p:tgtEl>
                                        <p:attrNameLst>
                                          <p:attrName>ppt_y</p:attrName>
                                        </p:attrNameLst>
                                      </p:cBhvr>
                                      <p:tavLst>
                                        <p:tav tm="0" fmla="#ppt_y-sin(pi*$)/9">
                                          <p:val>
                                            <p:fltVal val="0"/>
                                          </p:val>
                                        </p:tav>
                                        <p:tav tm="100000">
                                          <p:val>
                                            <p:fltVal val="1"/>
                                          </p:val>
                                        </p:tav>
                                      </p:tavLst>
                                    </p:anim>
                                    <p:anim calcmode="lin" valueType="num">
                                      <p:cBhvr>
                                        <p:cTn id="305" dur="332" tmFilter="0, 0; 0.125,0.2665; 0.25,0.4; 0.375,0.465; 0.5,0.5;  0.625,0.535; 0.75,0.6; 0.875,0.7335; 1,1">
                                          <p:stCondLst>
                                            <p:cond delay="1324"/>
                                          </p:stCondLst>
                                        </p:cTn>
                                        <p:tgtEl>
                                          <p:spTgt spid="56"/>
                                        </p:tgtEl>
                                        <p:attrNameLst>
                                          <p:attrName>ppt_y</p:attrName>
                                        </p:attrNameLst>
                                      </p:cBhvr>
                                      <p:tavLst>
                                        <p:tav tm="0" fmla="#ppt_y-sin(pi*$)/27">
                                          <p:val>
                                            <p:fltVal val="0"/>
                                          </p:val>
                                        </p:tav>
                                        <p:tav tm="100000">
                                          <p:val>
                                            <p:fltVal val="1"/>
                                          </p:val>
                                        </p:tav>
                                      </p:tavLst>
                                    </p:anim>
                                    <p:anim calcmode="lin" valueType="num">
                                      <p:cBhvr>
                                        <p:cTn id="306" dur="164" tmFilter="0, 0; 0.125,0.2665; 0.25,0.4; 0.375,0.465; 0.5,0.5;  0.625,0.535; 0.75,0.6; 0.875,0.7335; 1,1">
                                          <p:stCondLst>
                                            <p:cond delay="1656"/>
                                          </p:stCondLst>
                                        </p:cTn>
                                        <p:tgtEl>
                                          <p:spTgt spid="56"/>
                                        </p:tgtEl>
                                        <p:attrNameLst>
                                          <p:attrName>ppt_y</p:attrName>
                                        </p:attrNameLst>
                                      </p:cBhvr>
                                      <p:tavLst>
                                        <p:tav tm="0" fmla="#ppt_y-sin(pi*$)/81">
                                          <p:val>
                                            <p:fltVal val="0"/>
                                          </p:val>
                                        </p:tav>
                                        <p:tav tm="100000">
                                          <p:val>
                                            <p:fltVal val="1"/>
                                          </p:val>
                                        </p:tav>
                                      </p:tavLst>
                                    </p:anim>
                                    <p:animScale>
                                      <p:cBhvr>
                                        <p:cTn id="307" dur="26">
                                          <p:stCondLst>
                                            <p:cond delay="650"/>
                                          </p:stCondLst>
                                        </p:cTn>
                                        <p:tgtEl>
                                          <p:spTgt spid="56"/>
                                        </p:tgtEl>
                                      </p:cBhvr>
                                      <p:to x="100000" y="60000"/>
                                    </p:animScale>
                                    <p:animScale>
                                      <p:cBhvr>
                                        <p:cTn id="308" dur="166" decel="50000">
                                          <p:stCondLst>
                                            <p:cond delay="676"/>
                                          </p:stCondLst>
                                        </p:cTn>
                                        <p:tgtEl>
                                          <p:spTgt spid="56"/>
                                        </p:tgtEl>
                                      </p:cBhvr>
                                      <p:to x="100000" y="100000"/>
                                    </p:animScale>
                                    <p:animScale>
                                      <p:cBhvr>
                                        <p:cTn id="309" dur="26">
                                          <p:stCondLst>
                                            <p:cond delay="1312"/>
                                          </p:stCondLst>
                                        </p:cTn>
                                        <p:tgtEl>
                                          <p:spTgt spid="56"/>
                                        </p:tgtEl>
                                      </p:cBhvr>
                                      <p:to x="100000" y="80000"/>
                                    </p:animScale>
                                    <p:animScale>
                                      <p:cBhvr>
                                        <p:cTn id="310" dur="166" decel="50000">
                                          <p:stCondLst>
                                            <p:cond delay="1338"/>
                                          </p:stCondLst>
                                        </p:cTn>
                                        <p:tgtEl>
                                          <p:spTgt spid="56"/>
                                        </p:tgtEl>
                                      </p:cBhvr>
                                      <p:to x="100000" y="100000"/>
                                    </p:animScale>
                                    <p:animScale>
                                      <p:cBhvr>
                                        <p:cTn id="311" dur="26">
                                          <p:stCondLst>
                                            <p:cond delay="1642"/>
                                          </p:stCondLst>
                                        </p:cTn>
                                        <p:tgtEl>
                                          <p:spTgt spid="56"/>
                                        </p:tgtEl>
                                      </p:cBhvr>
                                      <p:to x="100000" y="90000"/>
                                    </p:animScale>
                                    <p:animScale>
                                      <p:cBhvr>
                                        <p:cTn id="312" dur="166" decel="50000">
                                          <p:stCondLst>
                                            <p:cond delay="1668"/>
                                          </p:stCondLst>
                                        </p:cTn>
                                        <p:tgtEl>
                                          <p:spTgt spid="56"/>
                                        </p:tgtEl>
                                      </p:cBhvr>
                                      <p:to x="100000" y="100000"/>
                                    </p:animScale>
                                    <p:animScale>
                                      <p:cBhvr>
                                        <p:cTn id="313" dur="26">
                                          <p:stCondLst>
                                            <p:cond delay="1808"/>
                                          </p:stCondLst>
                                        </p:cTn>
                                        <p:tgtEl>
                                          <p:spTgt spid="56"/>
                                        </p:tgtEl>
                                      </p:cBhvr>
                                      <p:to x="100000" y="95000"/>
                                    </p:animScale>
                                    <p:animScale>
                                      <p:cBhvr>
                                        <p:cTn id="314" dur="166" decel="50000">
                                          <p:stCondLst>
                                            <p:cond delay="1834"/>
                                          </p:stCondLst>
                                        </p:cTn>
                                        <p:tgtEl>
                                          <p:spTgt spid="56"/>
                                        </p:tgtEl>
                                      </p:cBhvr>
                                      <p:to x="100000" y="100000"/>
                                    </p:animScale>
                                  </p:childTnLst>
                                </p:cTn>
                              </p:par>
                            </p:childTnLst>
                          </p:cTn>
                        </p:par>
                      </p:childTnLst>
                    </p:cTn>
                  </p:par>
                  <p:par>
                    <p:cTn id="315" fill="hold">
                      <p:stCondLst>
                        <p:cond delay="indefinite"/>
                      </p:stCondLst>
                      <p:childTnLst>
                        <p:par>
                          <p:cTn id="316" fill="hold">
                            <p:stCondLst>
                              <p:cond delay="0"/>
                            </p:stCondLst>
                            <p:childTnLst>
                              <p:par>
                                <p:cTn id="317" presetID="10" presetClass="entr" presetSubtype="0" fill="hold" grpId="0" nodeType="clickEffect">
                                  <p:stCondLst>
                                    <p:cond delay="0"/>
                                  </p:stCondLst>
                                  <p:childTnLst>
                                    <p:set>
                                      <p:cBhvr>
                                        <p:cTn id="318" dur="1" fill="hold">
                                          <p:stCondLst>
                                            <p:cond delay="0"/>
                                          </p:stCondLst>
                                        </p:cTn>
                                        <p:tgtEl>
                                          <p:spTgt spid="75"/>
                                        </p:tgtEl>
                                        <p:attrNameLst>
                                          <p:attrName>style.visibility</p:attrName>
                                        </p:attrNameLst>
                                      </p:cBhvr>
                                      <p:to>
                                        <p:strVal val="visible"/>
                                      </p:to>
                                    </p:set>
                                    <p:animEffect transition="in" filter="fade">
                                      <p:cBhvr>
                                        <p:cTn id="319" dur="2000"/>
                                        <p:tgtEl>
                                          <p:spTgt spid="75"/>
                                        </p:tgtEl>
                                      </p:cBhvr>
                                    </p:animEffect>
                                  </p:childTnLst>
                                </p:cTn>
                              </p:par>
                              <p:par>
                                <p:cTn id="320" presetID="10" presetClass="entr" presetSubtype="0" fill="hold" grpId="0" nodeType="withEffect">
                                  <p:stCondLst>
                                    <p:cond delay="0"/>
                                  </p:stCondLst>
                                  <p:childTnLst>
                                    <p:set>
                                      <p:cBhvr>
                                        <p:cTn id="321" dur="1" fill="hold">
                                          <p:stCondLst>
                                            <p:cond delay="0"/>
                                          </p:stCondLst>
                                        </p:cTn>
                                        <p:tgtEl>
                                          <p:spTgt spid="87"/>
                                        </p:tgtEl>
                                        <p:attrNameLst>
                                          <p:attrName>style.visibility</p:attrName>
                                        </p:attrNameLst>
                                      </p:cBhvr>
                                      <p:to>
                                        <p:strVal val="visible"/>
                                      </p:to>
                                    </p:set>
                                    <p:animEffect transition="in" filter="fade">
                                      <p:cBhvr>
                                        <p:cTn id="322" dur="2000"/>
                                        <p:tgtEl>
                                          <p:spTgt spid="87"/>
                                        </p:tgtEl>
                                      </p:cBhvr>
                                    </p:animEffect>
                                  </p:childTnLst>
                                </p:cTn>
                              </p:par>
                              <p:par>
                                <p:cTn id="323" presetID="10" presetClass="entr" presetSubtype="0" fill="hold" grpId="0" nodeType="withEffect">
                                  <p:stCondLst>
                                    <p:cond delay="0"/>
                                  </p:stCondLst>
                                  <p:childTnLst>
                                    <p:set>
                                      <p:cBhvr>
                                        <p:cTn id="324" dur="1" fill="hold">
                                          <p:stCondLst>
                                            <p:cond delay="0"/>
                                          </p:stCondLst>
                                        </p:cTn>
                                        <p:tgtEl>
                                          <p:spTgt spid="76"/>
                                        </p:tgtEl>
                                        <p:attrNameLst>
                                          <p:attrName>style.visibility</p:attrName>
                                        </p:attrNameLst>
                                      </p:cBhvr>
                                      <p:to>
                                        <p:strVal val="visible"/>
                                      </p:to>
                                    </p:set>
                                    <p:animEffect transition="in" filter="fade">
                                      <p:cBhvr>
                                        <p:cTn id="325" dur="2000"/>
                                        <p:tgtEl>
                                          <p:spTgt spid="76"/>
                                        </p:tgtEl>
                                      </p:cBhvr>
                                    </p:animEffect>
                                  </p:childTnLst>
                                </p:cTn>
                              </p:par>
                              <p:par>
                                <p:cTn id="326" presetID="10" presetClass="entr" presetSubtype="0" fill="hold" grpId="0" nodeType="withEffect">
                                  <p:stCondLst>
                                    <p:cond delay="0"/>
                                  </p:stCondLst>
                                  <p:childTnLst>
                                    <p:set>
                                      <p:cBhvr>
                                        <p:cTn id="327" dur="1" fill="hold">
                                          <p:stCondLst>
                                            <p:cond delay="0"/>
                                          </p:stCondLst>
                                        </p:cTn>
                                        <p:tgtEl>
                                          <p:spTgt spid="77"/>
                                        </p:tgtEl>
                                        <p:attrNameLst>
                                          <p:attrName>style.visibility</p:attrName>
                                        </p:attrNameLst>
                                      </p:cBhvr>
                                      <p:to>
                                        <p:strVal val="visible"/>
                                      </p:to>
                                    </p:set>
                                    <p:animEffect transition="in" filter="fade">
                                      <p:cBhvr>
                                        <p:cTn id="328" dur="2000"/>
                                        <p:tgtEl>
                                          <p:spTgt spid="77"/>
                                        </p:tgtEl>
                                      </p:cBhvr>
                                    </p:animEffect>
                                  </p:childTnLst>
                                </p:cTn>
                              </p:par>
                              <p:par>
                                <p:cTn id="329" presetID="10" presetClass="entr" presetSubtype="0" fill="hold" grpId="0" nodeType="withEffect">
                                  <p:stCondLst>
                                    <p:cond delay="0"/>
                                  </p:stCondLst>
                                  <p:childTnLst>
                                    <p:set>
                                      <p:cBhvr>
                                        <p:cTn id="330" dur="1" fill="hold">
                                          <p:stCondLst>
                                            <p:cond delay="0"/>
                                          </p:stCondLst>
                                        </p:cTn>
                                        <p:tgtEl>
                                          <p:spTgt spid="78"/>
                                        </p:tgtEl>
                                        <p:attrNameLst>
                                          <p:attrName>style.visibility</p:attrName>
                                        </p:attrNameLst>
                                      </p:cBhvr>
                                      <p:to>
                                        <p:strVal val="visible"/>
                                      </p:to>
                                    </p:set>
                                    <p:animEffect transition="in" filter="fade">
                                      <p:cBhvr>
                                        <p:cTn id="331" dur="2000"/>
                                        <p:tgtEl>
                                          <p:spTgt spid="78"/>
                                        </p:tgtEl>
                                      </p:cBhvr>
                                    </p:animEffect>
                                  </p:childTnLst>
                                </p:cTn>
                              </p:par>
                              <p:par>
                                <p:cTn id="332" presetID="10" presetClass="entr" presetSubtype="0" fill="hold" grpId="0" nodeType="withEffect">
                                  <p:stCondLst>
                                    <p:cond delay="0"/>
                                  </p:stCondLst>
                                  <p:childTnLst>
                                    <p:set>
                                      <p:cBhvr>
                                        <p:cTn id="333" dur="1" fill="hold">
                                          <p:stCondLst>
                                            <p:cond delay="0"/>
                                          </p:stCondLst>
                                        </p:cTn>
                                        <p:tgtEl>
                                          <p:spTgt spid="79"/>
                                        </p:tgtEl>
                                        <p:attrNameLst>
                                          <p:attrName>style.visibility</p:attrName>
                                        </p:attrNameLst>
                                      </p:cBhvr>
                                      <p:to>
                                        <p:strVal val="visible"/>
                                      </p:to>
                                    </p:set>
                                    <p:animEffect transition="in" filter="fade">
                                      <p:cBhvr>
                                        <p:cTn id="334" dur="2000"/>
                                        <p:tgtEl>
                                          <p:spTgt spid="79"/>
                                        </p:tgtEl>
                                      </p:cBhvr>
                                    </p:animEffect>
                                  </p:childTnLst>
                                </p:cTn>
                              </p:par>
                              <p:par>
                                <p:cTn id="335" presetID="10" presetClass="entr" presetSubtype="0" fill="hold" grpId="0" nodeType="withEffect">
                                  <p:stCondLst>
                                    <p:cond delay="0"/>
                                  </p:stCondLst>
                                  <p:childTnLst>
                                    <p:set>
                                      <p:cBhvr>
                                        <p:cTn id="336" dur="1" fill="hold">
                                          <p:stCondLst>
                                            <p:cond delay="0"/>
                                          </p:stCondLst>
                                        </p:cTn>
                                        <p:tgtEl>
                                          <p:spTgt spid="80"/>
                                        </p:tgtEl>
                                        <p:attrNameLst>
                                          <p:attrName>style.visibility</p:attrName>
                                        </p:attrNameLst>
                                      </p:cBhvr>
                                      <p:to>
                                        <p:strVal val="visible"/>
                                      </p:to>
                                    </p:set>
                                    <p:animEffect transition="in" filter="fade">
                                      <p:cBhvr>
                                        <p:cTn id="337" dur="2000"/>
                                        <p:tgtEl>
                                          <p:spTgt spid="80"/>
                                        </p:tgtEl>
                                      </p:cBhvr>
                                    </p:animEffect>
                                  </p:childTnLst>
                                </p:cTn>
                              </p:par>
                              <p:par>
                                <p:cTn id="338" presetID="10" presetClass="entr" presetSubtype="0" fill="hold" grpId="0" nodeType="withEffect">
                                  <p:stCondLst>
                                    <p:cond delay="0"/>
                                  </p:stCondLst>
                                  <p:childTnLst>
                                    <p:set>
                                      <p:cBhvr>
                                        <p:cTn id="339" dur="1" fill="hold">
                                          <p:stCondLst>
                                            <p:cond delay="0"/>
                                          </p:stCondLst>
                                        </p:cTn>
                                        <p:tgtEl>
                                          <p:spTgt spid="82"/>
                                        </p:tgtEl>
                                        <p:attrNameLst>
                                          <p:attrName>style.visibility</p:attrName>
                                        </p:attrNameLst>
                                      </p:cBhvr>
                                      <p:to>
                                        <p:strVal val="visible"/>
                                      </p:to>
                                    </p:set>
                                    <p:animEffect transition="in" filter="fade">
                                      <p:cBhvr>
                                        <p:cTn id="340" dur="2000"/>
                                        <p:tgtEl>
                                          <p:spTgt spid="82"/>
                                        </p:tgtEl>
                                      </p:cBhvr>
                                    </p:animEffect>
                                  </p:childTnLst>
                                </p:cTn>
                              </p:par>
                              <p:par>
                                <p:cTn id="341" presetID="10" presetClass="entr" presetSubtype="0" fill="hold" grpId="0" nodeType="withEffect">
                                  <p:stCondLst>
                                    <p:cond delay="0"/>
                                  </p:stCondLst>
                                  <p:childTnLst>
                                    <p:set>
                                      <p:cBhvr>
                                        <p:cTn id="342" dur="1" fill="hold">
                                          <p:stCondLst>
                                            <p:cond delay="0"/>
                                          </p:stCondLst>
                                        </p:cTn>
                                        <p:tgtEl>
                                          <p:spTgt spid="81"/>
                                        </p:tgtEl>
                                        <p:attrNameLst>
                                          <p:attrName>style.visibility</p:attrName>
                                        </p:attrNameLst>
                                      </p:cBhvr>
                                      <p:to>
                                        <p:strVal val="visible"/>
                                      </p:to>
                                    </p:set>
                                    <p:animEffect transition="in" filter="fade">
                                      <p:cBhvr>
                                        <p:cTn id="343" dur="2000"/>
                                        <p:tgtEl>
                                          <p:spTgt spid="81"/>
                                        </p:tgtEl>
                                      </p:cBhvr>
                                    </p:animEffect>
                                  </p:childTnLst>
                                </p:cTn>
                              </p:par>
                              <p:par>
                                <p:cTn id="344" presetID="10" presetClass="entr" presetSubtype="0" fill="hold" grpId="0" nodeType="withEffect">
                                  <p:stCondLst>
                                    <p:cond delay="0"/>
                                  </p:stCondLst>
                                  <p:childTnLst>
                                    <p:set>
                                      <p:cBhvr>
                                        <p:cTn id="345" dur="1" fill="hold">
                                          <p:stCondLst>
                                            <p:cond delay="0"/>
                                          </p:stCondLst>
                                        </p:cTn>
                                        <p:tgtEl>
                                          <p:spTgt spid="86"/>
                                        </p:tgtEl>
                                        <p:attrNameLst>
                                          <p:attrName>style.visibility</p:attrName>
                                        </p:attrNameLst>
                                      </p:cBhvr>
                                      <p:to>
                                        <p:strVal val="visible"/>
                                      </p:to>
                                    </p:set>
                                    <p:animEffect transition="in" filter="fade">
                                      <p:cBhvr>
                                        <p:cTn id="346" dur="2000"/>
                                        <p:tgtEl>
                                          <p:spTgt spid="86"/>
                                        </p:tgtEl>
                                      </p:cBhvr>
                                    </p:animEffect>
                                  </p:childTnLst>
                                </p:cTn>
                              </p:par>
                              <p:par>
                                <p:cTn id="347" presetID="10" presetClass="entr" presetSubtype="0" fill="hold" grpId="0" nodeType="withEffect">
                                  <p:stCondLst>
                                    <p:cond delay="0"/>
                                  </p:stCondLst>
                                  <p:childTnLst>
                                    <p:set>
                                      <p:cBhvr>
                                        <p:cTn id="348" dur="1" fill="hold">
                                          <p:stCondLst>
                                            <p:cond delay="0"/>
                                          </p:stCondLst>
                                        </p:cTn>
                                        <p:tgtEl>
                                          <p:spTgt spid="84"/>
                                        </p:tgtEl>
                                        <p:attrNameLst>
                                          <p:attrName>style.visibility</p:attrName>
                                        </p:attrNameLst>
                                      </p:cBhvr>
                                      <p:to>
                                        <p:strVal val="visible"/>
                                      </p:to>
                                    </p:set>
                                    <p:animEffect transition="in" filter="fade">
                                      <p:cBhvr>
                                        <p:cTn id="349" dur="2000"/>
                                        <p:tgtEl>
                                          <p:spTgt spid="84"/>
                                        </p:tgtEl>
                                      </p:cBhvr>
                                    </p:animEffect>
                                  </p:childTnLst>
                                </p:cTn>
                              </p:par>
                              <p:par>
                                <p:cTn id="350" presetID="10" presetClass="entr" presetSubtype="0" fill="hold" grpId="0" nodeType="withEffect">
                                  <p:stCondLst>
                                    <p:cond delay="0"/>
                                  </p:stCondLst>
                                  <p:childTnLst>
                                    <p:set>
                                      <p:cBhvr>
                                        <p:cTn id="351" dur="1" fill="hold">
                                          <p:stCondLst>
                                            <p:cond delay="0"/>
                                          </p:stCondLst>
                                        </p:cTn>
                                        <p:tgtEl>
                                          <p:spTgt spid="85"/>
                                        </p:tgtEl>
                                        <p:attrNameLst>
                                          <p:attrName>style.visibility</p:attrName>
                                        </p:attrNameLst>
                                      </p:cBhvr>
                                      <p:to>
                                        <p:strVal val="visible"/>
                                      </p:to>
                                    </p:set>
                                    <p:animEffect transition="in" filter="fade">
                                      <p:cBhvr>
                                        <p:cTn id="352" dur="2000"/>
                                        <p:tgtEl>
                                          <p:spTgt spid="85"/>
                                        </p:tgtEl>
                                      </p:cBhvr>
                                    </p:animEffect>
                                  </p:childTnLst>
                                </p:cTn>
                              </p:par>
                              <p:par>
                                <p:cTn id="353" presetID="10" presetClass="entr" presetSubtype="0" fill="hold" grpId="0" nodeType="withEffect">
                                  <p:stCondLst>
                                    <p:cond delay="0"/>
                                  </p:stCondLst>
                                  <p:childTnLst>
                                    <p:set>
                                      <p:cBhvr>
                                        <p:cTn id="354" dur="1" fill="hold">
                                          <p:stCondLst>
                                            <p:cond delay="0"/>
                                          </p:stCondLst>
                                        </p:cTn>
                                        <p:tgtEl>
                                          <p:spTgt spid="83"/>
                                        </p:tgtEl>
                                        <p:attrNameLst>
                                          <p:attrName>style.visibility</p:attrName>
                                        </p:attrNameLst>
                                      </p:cBhvr>
                                      <p:to>
                                        <p:strVal val="visible"/>
                                      </p:to>
                                    </p:set>
                                    <p:animEffect transition="in" filter="fade">
                                      <p:cBhvr>
                                        <p:cTn id="355" dur="2000"/>
                                        <p:tgtEl>
                                          <p:spTgt spid="83"/>
                                        </p:tgtEl>
                                      </p:cBhvr>
                                    </p:animEffect>
                                  </p:childTnLst>
                                </p:cTn>
                              </p:par>
                            </p:childTnLst>
                          </p:cTn>
                        </p:par>
                      </p:childTnLst>
                    </p:cTn>
                  </p:par>
                  <p:par>
                    <p:cTn id="356" fill="hold">
                      <p:stCondLst>
                        <p:cond delay="indefinite"/>
                      </p:stCondLst>
                      <p:childTnLst>
                        <p:par>
                          <p:cTn id="357" fill="hold">
                            <p:stCondLst>
                              <p:cond delay="0"/>
                            </p:stCondLst>
                            <p:childTnLst>
                              <p:par>
                                <p:cTn id="358" presetID="10" presetClass="entr" presetSubtype="0" fill="hold" grpId="0" nodeType="clickEffect">
                                  <p:stCondLst>
                                    <p:cond delay="0"/>
                                  </p:stCondLst>
                                  <p:childTnLst>
                                    <p:set>
                                      <p:cBhvr>
                                        <p:cTn id="359" dur="1" fill="hold">
                                          <p:stCondLst>
                                            <p:cond delay="0"/>
                                          </p:stCondLst>
                                        </p:cTn>
                                        <p:tgtEl>
                                          <p:spTgt spid="57"/>
                                        </p:tgtEl>
                                        <p:attrNameLst>
                                          <p:attrName>style.visibility</p:attrName>
                                        </p:attrNameLst>
                                      </p:cBhvr>
                                      <p:to>
                                        <p:strVal val="visible"/>
                                      </p:to>
                                    </p:set>
                                    <p:animEffect transition="in" filter="fade">
                                      <p:cBhvr>
                                        <p:cTn id="360" dur="2000"/>
                                        <p:tgtEl>
                                          <p:spTgt spid="57"/>
                                        </p:tgtEl>
                                      </p:cBhvr>
                                    </p:animEffect>
                                  </p:childTnLst>
                                </p:cTn>
                              </p:par>
                              <p:par>
                                <p:cTn id="361" presetID="10" presetClass="entr" presetSubtype="0" fill="hold" grpId="0" nodeType="withEffect">
                                  <p:stCondLst>
                                    <p:cond delay="0"/>
                                  </p:stCondLst>
                                  <p:childTnLst>
                                    <p:set>
                                      <p:cBhvr>
                                        <p:cTn id="362" dur="1" fill="hold">
                                          <p:stCondLst>
                                            <p:cond delay="0"/>
                                          </p:stCondLst>
                                        </p:cTn>
                                        <p:tgtEl>
                                          <p:spTgt spid="58"/>
                                        </p:tgtEl>
                                        <p:attrNameLst>
                                          <p:attrName>style.visibility</p:attrName>
                                        </p:attrNameLst>
                                      </p:cBhvr>
                                      <p:to>
                                        <p:strVal val="visible"/>
                                      </p:to>
                                    </p:set>
                                    <p:animEffect transition="in" filter="fade">
                                      <p:cBhvr>
                                        <p:cTn id="363" dur="2000"/>
                                        <p:tgtEl>
                                          <p:spTgt spid="58"/>
                                        </p:tgtEl>
                                      </p:cBhvr>
                                    </p:animEffect>
                                  </p:childTnLst>
                                </p:cTn>
                              </p:par>
                              <p:par>
                                <p:cTn id="364" presetID="10" presetClass="entr" presetSubtype="0" fill="hold" grpId="0" nodeType="withEffect">
                                  <p:stCondLst>
                                    <p:cond delay="0"/>
                                  </p:stCondLst>
                                  <p:childTnLst>
                                    <p:set>
                                      <p:cBhvr>
                                        <p:cTn id="365" dur="1" fill="hold">
                                          <p:stCondLst>
                                            <p:cond delay="0"/>
                                          </p:stCondLst>
                                        </p:cTn>
                                        <p:tgtEl>
                                          <p:spTgt spid="60"/>
                                        </p:tgtEl>
                                        <p:attrNameLst>
                                          <p:attrName>style.visibility</p:attrName>
                                        </p:attrNameLst>
                                      </p:cBhvr>
                                      <p:to>
                                        <p:strVal val="visible"/>
                                      </p:to>
                                    </p:set>
                                    <p:animEffect transition="in" filter="fade">
                                      <p:cBhvr>
                                        <p:cTn id="366" dur="2000"/>
                                        <p:tgtEl>
                                          <p:spTgt spid="60"/>
                                        </p:tgtEl>
                                      </p:cBhvr>
                                    </p:animEffect>
                                  </p:childTnLst>
                                </p:cTn>
                              </p:par>
                              <p:par>
                                <p:cTn id="367" presetID="10" presetClass="entr" presetSubtype="0" fill="hold" grpId="0" nodeType="withEffect">
                                  <p:stCondLst>
                                    <p:cond delay="0"/>
                                  </p:stCondLst>
                                  <p:childTnLst>
                                    <p:set>
                                      <p:cBhvr>
                                        <p:cTn id="368" dur="1" fill="hold">
                                          <p:stCondLst>
                                            <p:cond delay="0"/>
                                          </p:stCondLst>
                                        </p:cTn>
                                        <p:tgtEl>
                                          <p:spTgt spid="61"/>
                                        </p:tgtEl>
                                        <p:attrNameLst>
                                          <p:attrName>style.visibility</p:attrName>
                                        </p:attrNameLst>
                                      </p:cBhvr>
                                      <p:to>
                                        <p:strVal val="visible"/>
                                      </p:to>
                                    </p:set>
                                    <p:animEffect transition="in" filter="fade">
                                      <p:cBhvr>
                                        <p:cTn id="369" dur="2000"/>
                                        <p:tgtEl>
                                          <p:spTgt spid="61"/>
                                        </p:tgtEl>
                                      </p:cBhvr>
                                    </p:animEffect>
                                  </p:childTnLst>
                                </p:cTn>
                              </p:par>
                              <p:par>
                                <p:cTn id="370" presetID="10" presetClass="entr" presetSubtype="0" fill="hold" grpId="0" nodeType="withEffect">
                                  <p:stCondLst>
                                    <p:cond delay="0"/>
                                  </p:stCondLst>
                                  <p:childTnLst>
                                    <p:set>
                                      <p:cBhvr>
                                        <p:cTn id="371" dur="1" fill="hold">
                                          <p:stCondLst>
                                            <p:cond delay="0"/>
                                          </p:stCondLst>
                                        </p:cTn>
                                        <p:tgtEl>
                                          <p:spTgt spid="62"/>
                                        </p:tgtEl>
                                        <p:attrNameLst>
                                          <p:attrName>style.visibility</p:attrName>
                                        </p:attrNameLst>
                                      </p:cBhvr>
                                      <p:to>
                                        <p:strVal val="visible"/>
                                      </p:to>
                                    </p:set>
                                    <p:animEffect transition="in" filter="fade">
                                      <p:cBhvr>
                                        <p:cTn id="372" dur="2000"/>
                                        <p:tgtEl>
                                          <p:spTgt spid="62"/>
                                        </p:tgtEl>
                                      </p:cBhvr>
                                    </p:animEffect>
                                  </p:childTnLst>
                                </p:cTn>
                              </p:par>
                              <p:par>
                                <p:cTn id="373" presetID="10" presetClass="entr" presetSubtype="0" fill="hold" grpId="0" nodeType="withEffect">
                                  <p:stCondLst>
                                    <p:cond delay="0"/>
                                  </p:stCondLst>
                                  <p:childTnLst>
                                    <p:set>
                                      <p:cBhvr>
                                        <p:cTn id="374" dur="1" fill="hold">
                                          <p:stCondLst>
                                            <p:cond delay="0"/>
                                          </p:stCondLst>
                                        </p:cTn>
                                        <p:tgtEl>
                                          <p:spTgt spid="63"/>
                                        </p:tgtEl>
                                        <p:attrNameLst>
                                          <p:attrName>style.visibility</p:attrName>
                                        </p:attrNameLst>
                                      </p:cBhvr>
                                      <p:to>
                                        <p:strVal val="visible"/>
                                      </p:to>
                                    </p:set>
                                    <p:animEffect transition="in" filter="fade">
                                      <p:cBhvr>
                                        <p:cTn id="375" dur="2000"/>
                                        <p:tgtEl>
                                          <p:spTgt spid="63"/>
                                        </p:tgtEl>
                                      </p:cBhvr>
                                    </p:animEffect>
                                  </p:childTnLst>
                                </p:cTn>
                              </p:par>
                              <p:par>
                                <p:cTn id="376" presetID="10" presetClass="entr" presetSubtype="0" fill="hold" grpId="0" nodeType="withEffect">
                                  <p:stCondLst>
                                    <p:cond delay="0"/>
                                  </p:stCondLst>
                                  <p:childTnLst>
                                    <p:set>
                                      <p:cBhvr>
                                        <p:cTn id="377" dur="1" fill="hold">
                                          <p:stCondLst>
                                            <p:cond delay="0"/>
                                          </p:stCondLst>
                                        </p:cTn>
                                        <p:tgtEl>
                                          <p:spTgt spid="64"/>
                                        </p:tgtEl>
                                        <p:attrNameLst>
                                          <p:attrName>style.visibility</p:attrName>
                                        </p:attrNameLst>
                                      </p:cBhvr>
                                      <p:to>
                                        <p:strVal val="visible"/>
                                      </p:to>
                                    </p:set>
                                    <p:animEffect transition="in" filter="fade">
                                      <p:cBhvr>
                                        <p:cTn id="378" dur="2000"/>
                                        <p:tgtEl>
                                          <p:spTgt spid="64"/>
                                        </p:tgtEl>
                                      </p:cBhvr>
                                    </p:animEffect>
                                  </p:childTnLst>
                                </p:cTn>
                              </p:par>
                              <p:par>
                                <p:cTn id="379" presetID="10" presetClass="entr" presetSubtype="0" fill="hold" grpId="0" nodeType="withEffect">
                                  <p:stCondLst>
                                    <p:cond delay="0"/>
                                  </p:stCondLst>
                                  <p:childTnLst>
                                    <p:set>
                                      <p:cBhvr>
                                        <p:cTn id="380" dur="1" fill="hold">
                                          <p:stCondLst>
                                            <p:cond delay="0"/>
                                          </p:stCondLst>
                                        </p:cTn>
                                        <p:tgtEl>
                                          <p:spTgt spid="65"/>
                                        </p:tgtEl>
                                        <p:attrNameLst>
                                          <p:attrName>style.visibility</p:attrName>
                                        </p:attrNameLst>
                                      </p:cBhvr>
                                      <p:to>
                                        <p:strVal val="visible"/>
                                      </p:to>
                                    </p:set>
                                    <p:animEffect transition="in" filter="fade">
                                      <p:cBhvr>
                                        <p:cTn id="381" dur="2000"/>
                                        <p:tgtEl>
                                          <p:spTgt spid="65"/>
                                        </p:tgtEl>
                                      </p:cBhvr>
                                    </p:animEffect>
                                  </p:childTnLst>
                                </p:cTn>
                              </p:par>
                              <p:par>
                                <p:cTn id="382" presetID="10" presetClass="entr" presetSubtype="0" fill="hold" grpId="0" nodeType="withEffect">
                                  <p:stCondLst>
                                    <p:cond delay="0"/>
                                  </p:stCondLst>
                                  <p:childTnLst>
                                    <p:set>
                                      <p:cBhvr>
                                        <p:cTn id="383" dur="1" fill="hold">
                                          <p:stCondLst>
                                            <p:cond delay="0"/>
                                          </p:stCondLst>
                                        </p:cTn>
                                        <p:tgtEl>
                                          <p:spTgt spid="66"/>
                                        </p:tgtEl>
                                        <p:attrNameLst>
                                          <p:attrName>style.visibility</p:attrName>
                                        </p:attrNameLst>
                                      </p:cBhvr>
                                      <p:to>
                                        <p:strVal val="visible"/>
                                      </p:to>
                                    </p:set>
                                    <p:animEffect transition="in" filter="fade">
                                      <p:cBhvr>
                                        <p:cTn id="384" dur="2000"/>
                                        <p:tgtEl>
                                          <p:spTgt spid="66"/>
                                        </p:tgtEl>
                                      </p:cBhvr>
                                    </p:animEffect>
                                  </p:childTnLst>
                                </p:cTn>
                              </p:par>
                              <p:par>
                                <p:cTn id="385" presetID="10" presetClass="entr" presetSubtype="0" fill="hold" grpId="0" nodeType="withEffect">
                                  <p:stCondLst>
                                    <p:cond delay="0"/>
                                  </p:stCondLst>
                                  <p:childTnLst>
                                    <p:set>
                                      <p:cBhvr>
                                        <p:cTn id="386" dur="1" fill="hold">
                                          <p:stCondLst>
                                            <p:cond delay="0"/>
                                          </p:stCondLst>
                                        </p:cTn>
                                        <p:tgtEl>
                                          <p:spTgt spid="67"/>
                                        </p:tgtEl>
                                        <p:attrNameLst>
                                          <p:attrName>style.visibility</p:attrName>
                                        </p:attrNameLst>
                                      </p:cBhvr>
                                      <p:to>
                                        <p:strVal val="visible"/>
                                      </p:to>
                                    </p:set>
                                    <p:animEffect transition="in" filter="fade">
                                      <p:cBhvr>
                                        <p:cTn id="387" dur="2000"/>
                                        <p:tgtEl>
                                          <p:spTgt spid="67"/>
                                        </p:tgtEl>
                                      </p:cBhvr>
                                    </p:animEffect>
                                  </p:childTnLst>
                                </p:cTn>
                              </p:par>
                              <p:par>
                                <p:cTn id="388" presetID="10" presetClass="entr" presetSubtype="0" fill="hold" grpId="0" nodeType="withEffect">
                                  <p:stCondLst>
                                    <p:cond delay="0"/>
                                  </p:stCondLst>
                                  <p:childTnLst>
                                    <p:set>
                                      <p:cBhvr>
                                        <p:cTn id="389" dur="1" fill="hold">
                                          <p:stCondLst>
                                            <p:cond delay="0"/>
                                          </p:stCondLst>
                                        </p:cTn>
                                        <p:tgtEl>
                                          <p:spTgt spid="68"/>
                                        </p:tgtEl>
                                        <p:attrNameLst>
                                          <p:attrName>style.visibility</p:attrName>
                                        </p:attrNameLst>
                                      </p:cBhvr>
                                      <p:to>
                                        <p:strVal val="visible"/>
                                      </p:to>
                                    </p:set>
                                    <p:animEffect transition="in" filter="fade">
                                      <p:cBhvr>
                                        <p:cTn id="390" dur="2000"/>
                                        <p:tgtEl>
                                          <p:spTgt spid="68"/>
                                        </p:tgtEl>
                                      </p:cBhvr>
                                    </p:animEffect>
                                  </p:childTnLst>
                                </p:cTn>
                              </p:par>
                              <p:par>
                                <p:cTn id="391" presetID="10" presetClass="entr" presetSubtype="0" fill="hold" grpId="0" nodeType="withEffect">
                                  <p:stCondLst>
                                    <p:cond delay="0"/>
                                  </p:stCondLst>
                                  <p:childTnLst>
                                    <p:set>
                                      <p:cBhvr>
                                        <p:cTn id="392" dur="1" fill="hold">
                                          <p:stCondLst>
                                            <p:cond delay="0"/>
                                          </p:stCondLst>
                                        </p:cTn>
                                        <p:tgtEl>
                                          <p:spTgt spid="69"/>
                                        </p:tgtEl>
                                        <p:attrNameLst>
                                          <p:attrName>style.visibility</p:attrName>
                                        </p:attrNameLst>
                                      </p:cBhvr>
                                      <p:to>
                                        <p:strVal val="visible"/>
                                      </p:to>
                                    </p:set>
                                    <p:animEffect transition="in" filter="fade">
                                      <p:cBhvr>
                                        <p:cTn id="393" dur="2000"/>
                                        <p:tgtEl>
                                          <p:spTgt spid="69"/>
                                        </p:tgtEl>
                                      </p:cBhvr>
                                    </p:animEffect>
                                  </p:childTnLst>
                                </p:cTn>
                              </p:par>
                              <p:par>
                                <p:cTn id="394" presetID="10" presetClass="entr" presetSubtype="0" fill="hold" grpId="0" nodeType="withEffect">
                                  <p:stCondLst>
                                    <p:cond delay="0"/>
                                  </p:stCondLst>
                                  <p:childTnLst>
                                    <p:set>
                                      <p:cBhvr>
                                        <p:cTn id="395" dur="1" fill="hold">
                                          <p:stCondLst>
                                            <p:cond delay="0"/>
                                          </p:stCondLst>
                                        </p:cTn>
                                        <p:tgtEl>
                                          <p:spTgt spid="71"/>
                                        </p:tgtEl>
                                        <p:attrNameLst>
                                          <p:attrName>style.visibility</p:attrName>
                                        </p:attrNameLst>
                                      </p:cBhvr>
                                      <p:to>
                                        <p:strVal val="visible"/>
                                      </p:to>
                                    </p:set>
                                    <p:animEffect transition="in" filter="fade">
                                      <p:cBhvr>
                                        <p:cTn id="396" dur="2000"/>
                                        <p:tgtEl>
                                          <p:spTgt spid="71"/>
                                        </p:tgtEl>
                                      </p:cBhvr>
                                    </p:animEffect>
                                  </p:childTnLst>
                                </p:cTn>
                              </p:par>
                            </p:childTnLst>
                          </p:cTn>
                        </p:par>
                      </p:childTnLst>
                    </p:cTn>
                  </p:par>
                  <p:par>
                    <p:cTn id="397" fill="hold">
                      <p:stCondLst>
                        <p:cond delay="indefinite"/>
                      </p:stCondLst>
                      <p:childTnLst>
                        <p:par>
                          <p:cTn id="398" fill="hold">
                            <p:stCondLst>
                              <p:cond delay="0"/>
                            </p:stCondLst>
                            <p:childTnLst>
                              <p:par>
                                <p:cTn id="399" presetID="22" presetClass="entr" presetSubtype="4" fill="hold" grpId="0" nodeType="clickEffect">
                                  <p:stCondLst>
                                    <p:cond delay="0"/>
                                  </p:stCondLst>
                                  <p:childTnLst>
                                    <p:set>
                                      <p:cBhvr>
                                        <p:cTn id="400" dur="1" fill="hold">
                                          <p:stCondLst>
                                            <p:cond delay="0"/>
                                          </p:stCondLst>
                                        </p:cTn>
                                        <p:tgtEl>
                                          <p:spTgt spid="89"/>
                                        </p:tgtEl>
                                        <p:attrNameLst>
                                          <p:attrName>style.visibility</p:attrName>
                                        </p:attrNameLst>
                                      </p:cBhvr>
                                      <p:to>
                                        <p:strVal val="visible"/>
                                      </p:to>
                                    </p:set>
                                    <p:animEffect transition="in" filter="wipe(down)">
                                      <p:cBhvr>
                                        <p:cTn id="401" dur="500"/>
                                        <p:tgtEl>
                                          <p:spTgt spid="89"/>
                                        </p:tgtEl>
                                      </p:cBhvr>
                                    </p:animEffect>
                                  </p:childTnLst>
                                </p:cTn>
                              </p:par>
                            </p:childTnLst>
                          </p:cTn>
                        </p:par>
                      </p:childTnLst>
                    </p:cTn>
                  </p:par>
                  <p:par>
                    <p:cTn id="402" fill="hold">
                      <p:stCondLst>
                        <p:cond delay="indefinite"/>
                      </p:stCondLst>
                      <p:childTnLst>
                        <p:par>
                          <p:cTn id="403" fill="hold">
                            <p:stCondLst>
                              <p:cond delay="0"/>
                            </p:stCondLst>
                            <p:childTnLst>
                              <p:par>
                                <p:cTn id="404" presetID="2" presetClass="entr" presetSubtype="4" fill="hold" grpId="0" nodeType="clickEffect">
                                  <p:stCondLst>
                                    <p:cond delay="0"/>
                                  </p:stCondLst>
                                  <p:childTnLst>
                                    <p:set>
                                      <p:cBhvr>
                                        <p:cTn id="405" dur="1" fill="hold">
                                          <p:stCondLst>
                                            <p:cond delay="0"/>
                                          </p:stCondLst>
                                        </p:cTn>
                                        <p:tgtEl>
                                          <p:spTgt spid="90">
                                            <p:txEl>
                                              <p:pRg st="0" end="0"/>
                                            </p:txEl>
                                          </p:spTgt>
                                        </p:tgtEl>
                                        <p:attrNameLst>
                                          <p:attrName>style.visibility</p:attrName>
                                        </p:attrNameLst>
                                      </p:cBhvr>
                                      <p:to>
                                        <p:strVal val="visible"/>
                                      </p:to>
                                    </p:set>
                                    <p:anim calcmode="lin" valueType="num">
                                      <p:cBhvr additive="base">
                                        <p:cTn id="406" dur="500" fill="hold"/>
                                        <p:tgtEl>
                                          <p:spTgt spid="90">
                                            <p:txEl>
                                              <p:pRg st="0" end="0"/>
                                            </p:txEl>
                                          </p:spTgt>
                                        </p:tgtEl>
                                        <p:attrNameLst>
                                          <p:attrName>ppt_x</p:attrName>
                                        </p:attrNameLst>
                                      </p:cBhvr>
                                      <p:tavLst>
                                        <p:tav tm="0">
                                          <p:val>
                                            <p:strVal val="#ppt_x"/>
                                          </p:val>
                                        </p:tav>
                                        <p:tav tm="100000">
                                          <p:val>
                                            <p:strVal val="#ppt_x"/>
                                          </p:val>
                                        </p:tav>
                                      </p:tavLst>
                                    </p:anim>
                                    <p:anim calcmode="lin" valueType="num">
                                      <p:cBhvr additive="base">
                                        <p:cTn id="407" dur="500" fill="hold"/>
                                        <p:tgtEl>
                                          <p:spTgt spid="9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08" fill="hold">
                      <p:stCondLst>
                        <p:cond delay="indefinite"/>
                      </p:stCondLst>
                      <p:childTnLst>
                        <p:par>
                          <p:cTn id="409" fill="hold">
                            <p:stCondLst>
                              <p:cond delay="0"/>
                            </p:stCondLst>
                            <p:childTnLst>
                              <p:par>
                                <p:cTn id="410" presetID="2" presetClass="entr" presetSubtype="4" fill="hold" grpId="0" nodeType="clickEffect">
                                  <p:stCondLst>
                                    <p:cond delay="0"/>
                                  </p:stCondLst>
                                  <p:childTnLst>
                                    <p:set>
                                      <p:cBhvr>
                                        <p:cTn id="411" dur="1" fill="hold">
                                          <p:stCondLst>
                                            <p:cond delay="0"/>
                                          </p:stCondLst>
                                        </p:cTn>
                                        <p:tgtEl>
                                          <p:spTgt spid="90">
                                            <p:txEl>
                                              <p:pRg st="1" end="1"/>
                                            </p:txEl>
                                          </p:spTgt>
                                        </p:tgtEl>
                                        <p:attrNameLst>
                                          <p:attrName>style.visibility</p:attrName>
                                        </p:attrNameLst>
                                      </p:cBhvr>
                                      <p:to>
                                        <p:strVal val="visible"/>
                                      </p:to>
                                    </p:set>
                                    <p:anim calcmode="lin" valueType="num">
                                      <p:cBhvr additive="base">
                                        <p:cTn id="412" dur="500" fill="hold"/>
                                        <p:tgtEl>
                                          <p:spTgt spid="90">
                                            <p:txEl>
                                              <p:pRg st="1" end="1"/>
                                            </p:txEl>
                                          </p:spTgt>
                                        </p:tgtEl>
                                        <p:attrNameLst>
                                          <p:attrName>ppt_x</p:attrName>
                                        </p:attrNameLst>
                                      </p:cBhvr>
                                      <p:tavLst>
                                        <p:tav tm="0">
                                          <p:val>
                                            <p:strVal val="#ppt_x"/>
                                          </p:val>
                                        </p:tav>
                                        <p:tav tm="100000">
                                          <p:val>
                                            <p:strVal val="#ppt_x"/>
                                          </p:val>
                                        </p:tav>
                                      </p:tavLst>
                                    </p:anim>
                                    <p:anim calcmode="lin" valueType="num">
                                      <p:cBhvr additive="base">
                                        <p:cTn id="413" dur="500" fill="hold"/>
                                        <p:tgtEl>
                                          <p:spTgt spid="9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p:bldP spid="51" grpId="0"/>
      <p:bldP spid="52" grpId="0"/>
      <p:bldP spid="53" grpId="0"/>
      <p:bldP spid="54" grpId="0"/>
      <p:bldP spid="55" grpId="0"/>
      <p:bldP spid="56" grpId="0"/>
      <p:bldP spid="59" grpId="0"/>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9" grpId="0" animBg="1"/>
      <p:bldP spid="90" grpId="0" uiExpand="1" build="p"/>
      <p:bldP spid="57" grpId="0" animBg="1"/>
      <p:bldP spid="58"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71600" y="476672"/>
            <a:ext cx="7560840" cy="4619854"/>
          </a:xfrm>
          <a:prstGeom prst="rect">
            <a:avLst/>
          </a:prstGeom>
          <a:noFill/>
        </p:spPr>
        <p:txBody>
          <a:bodyPr wrap="square" rtlCol="0">
            <a:spAutoFit/>
          </a:bodyPr>
          <a:lstStyle/>
          <a:p>
            <a:pPr>
              <a:lnSpc>
                <a:spcPct val="150000"/>
              </a:lnSpc>
            </a:pPr>
            <a:r>
              <a:rPr lang="fr-FR" dirty="0"/>
              <a:t>J’ai pris la boite à sucre</a:t>
            </a:r>
            <a:r>
              <a:rPr lang="fr-FR" dirty="0" smtClean="0"/>
              <a:t>.  Tu as pris la boite à sucre.</a:t>
            </a:r>
            <a:endParaRPr lang="fr-FR" dirty="0"/>
          </a:p>
          <a:p>
            <a:pPr>
              <a:lnSpc>
                <a:spcPct val="150000"/>
              </a:lnSpc>
            </a:pPr>
            <a:r>
              <a:rPr lang="fr-FR" dirty="0"/>
              <a:t>J’ai dit d'une voix ensommeillée : </a:t>
            </a:r>
            <a:r>
              <a:rPr lang="fr-FR" dirty="0" smtClean="0"/>
              <a:t>… Tu as dit d'une voix ensommeillée : …</a:t>
            </a:r>
            <a:endParaRPr lang="fr-FR" dirty="0"/>
          </a:p>
          <a:p>
            <a:pPr>
              <a:lnSpc>
                <a:spcPct val="150000"/>
              </a:lnSpc>
            </a:pPr>
            <a:r>
              <a:rPr lang="fr-FR" dirty="0"/>
              <a:t>Je n’ai pas pu boire</a:t>
            </a:r>
            <a:r>
              <a:rPr lang="fr-FR" dirty="0" smtClean="0"/>
              <a:t>.  Tu n’as pas pu boire.</a:t>
            </a:r>
            <a:endParaRPr lang="fr-FR" dirty="0"/>
          </a:p>
          <a:p>
            <a:pPr>
              <a:lnSpc>
                <a:spcPct val="150000"/>
              </a:lnSpc>
            </a:pPr>
            <a:r>
              <a:rPr lang="fr-FR" dirty="0"/>
              <a:t>J’ai voulu me couper une tartine</a:t>
            </a:r>
            <a:r>
              <a:rPr lang="fr-FR" dirty="0" smtClean="0"/>
              <a:t>.  Tu as voulu te couper une tartine.</a:t>
            </a:r>
            <a:endParaRPr lang="fr-FR" dirty="0"/>
          </a:p>
          <a:p>
            <a:pPr>
              <a:lnSpc>
                <a:spcPct val="150000"/>
              </a:lnSpc>
            </a:pPr>
            <a:r>
              <a:rPr lang="fr-FR" dirty="0" smtClean="0"/>
              <a:t>Elle </a:t>
            </a:r>
            <a:r>
              <a:rPr lang="fr-FR" dirty="0"/>
              <a:t>a dit : « Salut ! »</a:t>
            </a:r>
          </a:p>
          <a:p>
            <a:pPr>
              <a:lnSpc>
                <a:spcPct val="150000"/>
              </a:lnSpc>
            </a:pPr>
            <a:r>
              <a:rPr lang="fr-FR" dirty="0"/>
              <a:t>Elle m’a fait un clin d’</a:t>
            </a:r>
            <a:r>
              <a:rPr lang="fr-FR" dirty="0" err="1"/>
              <a:t>oeil</a:t>
            </a:r>
            <a:r>
              <a:rPr lang="fr-FR" dirty="0"/>
              <a:t>.</a:t>
            </a:r>
          </a:p>
          <a:p>
            <a:pPr>
              <a:lnSpc>
                <a:spcPct val="150000"/>
              </a:lnSpc>
            </a:pPr>
            <a:r>
              <a:rPr lang="fr-FR" dirty="0"/>
              <a:t>Elles ont attendu.</a:t>
            </a:r>
          </a:p>
          <a:p>
            <a:pPr>
              <a:lnSpc>
                <a:spcPct val="150000"/>
              </a:lnSpc>
            </a:pPr>
            <a:r>
              <a:rPr lang="fr-FR" dirty="0"/>
              <a:t>Elle a vu les volailles</a:t>
            </a:r>
            <a:r>
              <a:rPr lang="fr-FR" dirty="0" smtClean="0"/>
              <a:t>.  Elles ont vu les volailles.</a:t>
            </a:r>
            <a:endParaRPr lang="fr-FR" dirty="0"/>
          </a:p>
          <a:p>
            <a:pPr>
              <a:lnSpc>
                <a:spcPct val="150000"/>
              </a:lnSpc>
            </a:pPr>
            <a:r>
              <a:rPr lang="fr-FR" dirty="0"/>
              <a:t>Elle a choisi un poulet</a:t>
            </a:r>
            <a:r>
              <a:rPr lang="fr-FR" dirty="0" smtClean="0"/>
              <a:t>.  Elles ont choisi un poulet.</a:t>
            </a:r>
            <a:endParaRPr lang="fr-FR" dirty="0"/>
          </a:p>
          <a:p>
            <a:pPr>
              <a:lnSpc>
                <a:spcPct val="150000"/>
              </a:lnSpc>
            </a:pPr>
            <a:r>
              <a:rPr lang="fr-FR" dirty="0" smtClean="0"/>
              <a:t>Elle </a:t>
            </a:r>
            <a:r>
              <a:rPr lang="fr-FR" dirty="0"/>
              <a:t>a </a:t>
            </a:r>
            <a:r>
              <a:rPr lang="fr-FR" dirty="0" smtClean="0"/>
              <a:t>réfléchi. Tu </a:t>
            </a:r>
            <a:r>
              <a:rPr lang="fr-FR" dirty="0"/>
              <a:t>as réfléchi.</a:t>
            </a:r>
          </a:p>
          <a:p>
            <a:pPr>
              <a:lnSpc>
                <a:spcPct val="150000"/>
              </a:lnSpc>
            </a:pPr>
            <a:r>
              <a:rPr lang="fr-FR" dirty="0"/>
              <a:t>Elle a dû les ramasser</a:t>
            </a:r>
            <a:r>
              <a:rPr lang="fr-FR" dirty="0" smtClean="0"/>
              <a:t>.  Tu </a:t>
            </a:r>
            <a:r>
              <a:rPr lang="fr-FR" dirty="0"/>
              <a:t>as dû les ramasser.</a:t>
            </a:r>
          </a:p>
        </p:txBody>
      </p:sp>
      <p:sp>
        <p:nvSpPr>
          <p:cNvPr id="3" name="Nuage 2"/>
          <p:cNvSpPr/>
          <p:nvPr/>
        </p:nvSpPr>
        <p:spPr>
          <a:xfrm>
            <a:off x="6182460" y="5445224"/>
            <a:ext cx="2560535" cy="995627"/>
          </a:xfrm>
          <a:prstGeom prst="cloud">
            <a:avLst/>
          </a:prstGeom>
          <a:solidFill>
            <a:srgbClr val="7030A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fr-FR" dirty="0" smtClean="0">
                <a:latin typeface="Jokerman" panose="04090605060D06020702" pitchFamily="82" charset="0"/>
              </a:rPr>
              <a:t>Le Passé Composé</a:t>
            </a:r>
            <a:endParaRPr lang="fr-FR" dirty="0">
              <a:latin typeface="Jokerman" panose="04090605060D06020702" pitchFamily="82" charset="0"/>
            </a:endParaRPr>
          </a:p>
        </p:txBody>
      </p:sp>
      <p:cxnSp>
        <p:nvCxnSpPr>
          <p:cNvPr id="5" name="Connecteur droit avec flèche 4"/>
          <p:cNvCxnSpPr/>
          <p:nvPr/>
        </p:nvCxnSpPr>
        <p:spPr>
          <a:xfrm>
            <a:off x="954045" y="908720"/>
            <a:ext cx="21602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Connecteur droit avec flèche 5"/>
          <p:cNvCxnSpPr/>
          <p:nvPr/>
        </p:nvCxnSpPr>
        <p:spPr>
          <a:xfrm>
            <a:off x="3357635" y="908720"/>
            <a:ext cx="21602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Connecteur droit avec flèche 6"/>
          <p:cNvCxnSpPr/>
          <p:nvPr/>
        </p:nvCxnSpPr>
        <p:spPr>
          <a:xfrm>
            <a:off x="971600" y="1293912"/>
            <a:ext cx="21602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Connecteur droit avec flèche 7"/>
          <p:cNvCxnSpPr/>
          <p:nvPr/>
        </p:nvCxnSpPr>
        <p:spPr>
          <a:xfrm>
            <a:off x="4427984" y="1293912"/>
            <a:ext cx="21602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Connecteur droit avec flèche 8"/>
          <p:cNvCxnSpPr/>
          <p:nvPr/>
        </p:nvCxnSpPr>
        <p:spPr>
          <a:xfrm>
            <a:off x="1079612" y="1751112"/>
            <a:ext cx="21602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Connecteur droit avec flèche 9"/>
          <p:cNvCxnSpPr/>
          <p:nvPr/>
        </p:nvCxnSpPr>
        <p:spPr>
          <a:xfrm>
            <a:off x="975176" y="2132856"/>
            <a:ext cx="21602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Connecteur droit avec flèche 10"/>
          <p:cNvCxnSpPr/>
          <p:nvPr/>
        </p:nvCxnSpPr>
        <p:spPr>
          <a:xfrm>
            <a:off x="3059832" y="1747315"/>
            <a:ext cx="21602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Connecteur droit avec flèche 11"/>
          <p:cNvCxnSpPr/>
          <p:nvPr/>
        </p:nvCxnSpPr>
        <p:spPr>
          <a:xfrm>
            <a:off x="4211960" y="2132856"/>
            <a:ext cx="21602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Connecteur droit avec flèche 14"/>
          <p:cNvCxnSpPr/>
          <p:nvPr/>
        </p:nvCxnSpPr>
        <p:spPr>
          <a:xfrm>
            <a:off x="1060732" y="2562099"/>
            <a:ext cx="28854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Connecteur droit avec flèche 15"/>
          <p:cNvCxnSpPr/>
          <p:nvPr/>
        </p:nvCxnSpPr>
        <p:spPr>
          <a:xfrm>
            <a:off x="1079612" y="2924944"/>
            <a:ext cx="32403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Connecteur droit avec flèche 16"/>
          <p:cNvCxnSpPr/>
          <p:nvPr/>
        </p:nvCxnSpPr>
        <p:spPr>
          <a:xfrm>
            <a:off x="1083188" y="3356992"/>
            <a:ext cx="28803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Connecteur droit avec flèche 17"/>
          <p:cNvCxnSpPr/>
          <p:nvPr/>
        </p:nvCxnSpPr>
        <p:spPr>
          <a:xfrm>
            <a:off x="1060732" y="4581128"/>
            <a:ext cx="34291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Connecteur droit avec flèche 18"/>
          <p:cNvCxnSpPr/>
          <p:nvPr/>
        </p:nvCxnSpPr>
        <p:spPr>
          <a:xfrm>
            <a:off x="3311860" y="4210790"/>
            <a:ext cx="324036" cy="1029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Connecteur droit avec flèche 19"/>
          <p:cNvCxnSpPr/>
          <p:nvPr/>
        </p:nvCxnSpPr>
        <p:spPr>
          <a:xfrm>
            <a:off x="1079612" y="3789040"/>
            <a:ext cx="32403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Connecteur droit avec flèche 20"/>
          <p:cNvCxnSpPr/>
          <p:nvPr/>
        </p:nvCxnSpPr>
        <p:spPr>
          <a:xfrm>
            <a:off x="1105872" y="4221088"/>
            <a:ext cx="29777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Connecteur droit avec flèche 28"/>
          <p:cNvCxnSpPr/>
          <p:nvPr/>
        </p:nvCxnSpPr>
        <p:spPr>
          <a:xfrm>
            <a:off x="3140402" y="5013176"/>
            <a:ext cx="34291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Connecteur droit avec flèche 29"/>
          <p:cNvCxnSpPr/>
          <p:nvPr/>
        </p:nvCxnSpPr>
        <p:spPr>
          <a:xfrm>
            <a:off x="1105872" y="5013176"/>
            <a:ext cx="34291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Connecteur droit avec flèche 30"/>
          <p:cNvCxnSpPr/>
          <p:nvPr/>
        </p:nvCxnSpPr>
        <p:spPr>
          <a:xfrm>
            <a:off x="2411760" y="4581128"/>
            <a:ext cx="23565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3" name="Connecteur droit avec flèche 32"/>
          <p:cNvCxnSpPr/>
          <p:nvPr/>
        </p:nvCxnSpPr>
        <p:spPr>
          <a:xfrm>
            <a:off x="3140479" y="3789040"/>
            <a:ext cx="34291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Connecteur droit 31"/>
          <p:cNvCxnSpPr/>
          <p:nvPr/>
        </p:nvCxnSpPr>
        <p:spPr>
          <a:xfrm>
            <a:off x="1187624" y="908720"/>
            <a:ext cx="504056"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36" name="Connecteur droit 35"/>
          <p:cNvCxnSpPr/>
          <p:nvPr/>
        </p:nvCxnSpPr>
        <p:spPr>
          <a:xfrm>
            <a:off x="3635896" y="907658"/>
            <a:ext cx="504056"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37" name="Connecteur droit 36"/>
          <p:cNvCxnSpPr/>
          <p:nvPr/>
        </p:nvCxnSpPr>
        <p:spPr>
          <a:xfrm>
            <a:off x="1205002" y="1297468"/>
            <a:ext cx="504056"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38" name="Connecteur droit 37"/>
          <p:cNvCxnSpPr/>
          <p:nvPr/>
        </p:nvCxnSpPr>
        <p:spPr>
          <a:xfrm>
            <a:off x="4644008" y="1297468"/>
            <a:ext cx="504056"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39" name="Connecteur droit 38"/>
          <p:cNvCxnSpPr/>
          <p:nvPr/>
        </p:nvCxnSpPr>
        <p:spPr>
          <a:xfrm>
            <a:off x="1224290" y="2132856"/>
            <a:ext cx="683414"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40" name="Connecteur droit 39"/>
          <p:cNvCxnSpPr/>
          <p:nvPr/>
        </p:nvCxnSpPr>
        <p:spPr>
          <a:xfrm>
            <a:off x="4499992" y="2131794"/>
            <a:ext cx="720080"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43" name="Connecteur droit 42"/>
          <p:cNvCxnSpPr/>
          <p:nvPr/>
        </p:nvCxnSpPr>
        <p:spPr>
          <a:xfrm>
            <a:off x="1403648" y="3789040"/>
            <a:ext cx="504056"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44" name="Connecteur droit 43"/>
          <p:cNvCxnSpPr/>
          <p:nvPr/>
        </p:nvCxnSpPr>
        <p:spPr>
          <a:xfrm>
            <a:off x="1592052" y="3356992"/>
            <a:ext cx="1055364"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45" name="Connecteur droit 44"/>
          <p:cNvCxnSpPr/>
          <p:nvPr/>
        </p:nvCxnSpPr>
        <p:spPr>
          <a:xfrm>
            <a:off x="1623248" y="2924944"/>
            <a:ext cx="504056"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46" name="Connecteur droit 45"/>
          <p:cNvCxnSpPr/>
          <p:nvPr/>
        </p:nvCxnSpPr>
        <p:spPr>
          <a:xfrm>
            <a:off x="1371220" y="2547183"/>
            <a:ext cx="504056"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48" name="Connecteur droit 47"/>
          <p:cNvCxnSpPr/>
          <p:nvPr/>
        </p:nvCxnSpPr>
        <p:spPr>
          <a:xfrm>
            <a:off x="3483395" y="4997197"/>
            <a:ext cx="504056"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49" name="Connecteur droit 48"/>
          <p:cNvCxnSpPr/>
          <p:nvPr/>
        </p:nvCxnSpPr>
        <p:spPr>
          <a:xfrm>
            <a:off x="1457030" y="5016732"/>
            <a:ext cx="504056"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50" name="Connecteur droit 49"/>
          <p:cNvCxnSpPr/>
          <p:nvPr/>
        </p:nvCxnSpPr>
        <p:spPr>
          <a:xfrm>
            <a:off x="2663788" y="4581128"/>
            <a:ext cx="972108"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51" name="Connecteur droit 50"/>
          <p:cNvCxnSpPr/>
          <p:nvPr/>
        </p:nvCxnSpPr>
        <p:spPr>
          <a:xfrm>
            <a:off x="1460492" y="4581128"/>
            <a:ext cx="807252"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52" name="Connecteur droit 51"/>
          <p:cNvCxnSpPr/>
          <p:nvPr/>
        </p:nvCxnSpPr>
        <p:spPr>
          <a:xfrm>
            <a:off x="3722421" y="4200492"/>
            <a:ext cx="921587"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53" name="Connecteur droit 52"/>
          <p:cNvCxnSpPr/>
          <p:nvPr/>
        </p:nvCxnSpPr>
        <p:spPr>
          <a:xfrm>
            <a:off x="1474245" y="4210790"/>
            <a:ext cx="674635"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54" name="Connecteur droit 53"/>
          <p:cNvCxnSpPr/>
          <p:nvPr/>
        </p:nvCxnSpPr>
        <p:spPr>
          <a:xfrm>
            <a:off x="3573659" y="3769505"/>
            <a:ext cx="504056"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59" name="Connecteur droit 58"/>
          <p:cNvCxnSpPr/>
          <p:nvPr/>
        </p:nvCxnSpPr>
        <p:spPr>
          <a:xfrm>
            <a:off x="1425834" y="1737017"/>
            <a:ext cx="229842"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62" name="Connecteur droit 61"/>
          <p:cNvCxnSpPr/>
          <p:nvPr/>
        </p:nvCxnSpPr>
        <p:spPr>
          <a:xfrm>
            <a:off x="2037902" y="1737017"/>
            <a:ext cx="229842"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63" name="Connecteur droit 62"/>
          <p:cNvCxnSpPr/>
          <p:nvPr/>
        </p:nvCxnSpPr>
        <p:spPr>
          <a:xfrm>
            <a:off x="3406054" y="1737017"/>
            <a:ext cx="229842"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64" name="Connecteur droit 63"/>
          <p:cNvCxnSpPr/>
          <p:nvPr/>
        </p:nvCxnSpPr>
        <p:spPr>
          <a:xfrm>
            <a:off x="4068293" y="1728602"/>
            <a:ext cx="229842"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sp>
        <p:nvSpPr>
          <p:cNvPr id="60" name="ZoneTexte 59"/>
          <p:cNvSpPr txBox="1"/>
          <p:nvPr/>
        </p:nvSpPr>
        <p:spPr>
          <a:xfrm>
            <a:off x="6012160" y="530941"/>
            <a:ext cx="1053836" cy="369332"/>
          </a:xfrm>
          <a:prstGeom prst="rect">
            <a:avLst/>
          </a:prstGeom>
          <a:noFill/>
        </p:spPr>
        <p:txBody>
          <a:bodyPr wrap="square" rtlCol="0">
            <a:spAutoFit/>
          </a:bodyPr>
          <a:lstStyle/>
          <a:p>
            <a:r>
              <a:rPr lang="fr-FR" dirty="0" smtClean="0">
                <a:solidFill>
                  <a:srgbClr val="FF0000"/>
                </a:solidFill>
              </a:rPr>
              <a:t>prendre</a:t>
            </a:r>
            <a:endParaRPr lang="fr-FR" dirty="0">
              <a:solidFill>
                <a:srgbClr val="FF0000"/>
              </a:solidFill>
            </a:endParaRPr>
          </a:p>
        </p:txBody>
      </p:sp>
      <p:sp>
        <p:nvSpPr>
          <p:cNvPr id="61" name="ZoneTexte 60"/>
          <p:cNvSpPr txBox="1"/>
          <p:nvPr/>
        </p:nvSpPr>
        <p:spPr>
          <a:xfrm>
            <a:off x="7884369" y="928136"/>
            <a:ext cx="648072" cy="369332"/>
          </a:xfrm>
          <a:prstGeom prst="rect">
            <a:avLst/>
          </a:prstGeom>
          <a:noFill/>
        </p:spPr>
        <p:txBody>
          <a:bodyPr wrap="square" rtlCol="0">
            <a:spAutoFit/>
          </a:bodyPr>
          <a:lstStyle/>
          <a:p>
            <a:r>
              <a:rPr lang="fr-FR" dirty="0" smtClean="0">
                <a:solidFill>
                  <a:srgbClr val="FF0000"/>
                </a:solidFill>
              </a:rPr>
              <a:t>dire</a:t>
            </a:r>
            <a:endParaRPr lang="fr-FR" dirty="0">
              <a:solidFill>
                <a:srgbClr val="FF0000"/>
              </a:solidFill>
            </a:endParaRPr>
          </a:p>
        </p:txBody>
      </p:sp>
      <p:sp>
        <p:nvSpPr>
          <p:cNvPr id="65" name="ZoneTexte 64"/>
          <p:cNvSpPr txBox="1"/>
          <p:nvPr/>
        </p:nvSpPr>
        <p:spPr>
          <a:xfrm>
            <a:off x="5076056" y="1422068"/>
            <a:ext cx="1224136" cy="369332"/>
          </a:xfrm>
          <a:prstGeom prst="rect">
            <a:avLst/>
          </a:prstGeom>
          <a:noFill/>
        </p:spPr>
        <p:txBody>
          <a:bodyPr wrap="square" rtlCol="0">
            <a:spAutoFit/>
          </a:bodyPr>
          <a:lstStyle/>
          <a:p>
            <a:r>
              <a:rPr lang="fr-FR" dirty="0" smtClean="0">
                <a:solidFill>
                  <a:srgbClr val="FF0000"/>
                </a:solidFill>
              </a:rPr>
              <a:t>pouvoir</a:t>
            </a:r>
            <a:endParaRPr lang="fr-FR" dirty="0">
              <a:solidFill>
                <a:srgbClr val="FF0000"/>
              </a:solidFill>
            </a:endParaRPr>
          </a:p>
        </p:txBody>
      </p:sp>
      <p:sp>
        <p:nvSpPr>
          <p:cNvPr id="66" name="ZoneTexte 65"/>
          <p:cNvSpPr txBox="1"/>
          <p:nvPr/>
        </p:nvSpPr>
        <p:spPr>
          <a:xfrm>
            <a:off x="7488832" y="1791400"/>
            <a:ext cx="971600" cy="369332"/>
          </a:xfrm>
          <a:prstGeom prst="rect">
            <a:avLst/>
          </a:prstGeom>
          <a:noFill/>
        </p:spPr>
        <p:txBody>
          <a:bodyPr wrap="square" rtlCol="0">
            <a:spAutoFit/>
          </a:bodyPr>
          <a:lstStyle/>
          <a:p>
            <a:r>
              <a:rPr lang="fr-FR" dirty="0" smtClean="0">
                <a:solidFill>
                  <a:srgbClr val="FF0000"/>
                </a:solidFill>
              </a:rPr>
              <a:t>vouloir</a:t>
            </a:r>
            <a:endParaRPr lang="fr-FR" dirty="0">
              <a:solidFill>
                <a:srgbClr val="FF0000"/>
              </a:solidFill>
            </a:endParaRPr>
          </a:p>
        </p:txBody>
      </p:sp>
      <p:sp>
        <p:nvSpPr>
          <p:cNvPr id="67" name="ZoneTexte 66"/>
          <p:cNvSpPr txBox="1"/>
          <p:nvPr/>
        </p:nvSpPr>
        <p:spPr>
          <a:xfrm>
            <a:off x="3149842" y="2276872"/>
            <a:ext cx="639071" cy="369332"/>
          </a:xfrm>
          <a:prstGeom prst="rect">
            <a:avLst/>
          </a:prstGeom>
          <a:noFill/>
        </p:spPr>
        <p:txBody>
          <a:bodyPr wrap="square" rtlCol="0">
            <a:spAutoFit/>
          </a:bodyPr>
          <a:lstStyle/>
          <a:p>
            <a:r>
              <a:rPr lang="fr-FR" dirty="0" smtClean="0">
                <a:solidFill>
                  <a:srgbClr val="FF0000"/>
                </a:solidFill>
              </a:rPr>
              <a:t>dire</a:t>
            </a:r>
            <a:endParaRPr lang="fr-FR" dirty="0">
              <a:solidFill>
                <a:srgbClr val="FF0000"/>
              </a:solidFill>
            </a:endParaRPr>
          </a:p>
        </p:txBody>
      </p:sp>
      <p:sp>
        <p:nvSpPr>
          <p:cNvPr id="69" name="ZoneTexte 68"/>
          <p:cNvSpPr txBox="1"/>
          <p:nvPr/>
        </p:nvSpPr>
        <p:spPr>
          <a:xfrm>
            <a:off x="3716411" y="2646204"/>
            <a:ext cx="710309" cy="369332"/>
          </a:xfrm>
          <a:prstGeom prst="rect">
            <a:avLst/>
          </a:prstGeom>
          <a:noFill/>
        </p:spPr>
        <p:txBody>
          <a:bodyPr wrap="square" rtlCol="0">
            <a:spAutoFit/>
          </a:bodyPr>
          <a:lstStyle/>
          <a:p>
            <a:r>
              <a:rPr lang="fr-FR" dirty="0" smtClean="0">
                <a:solidFill>
                  <a:srgbClr val="FF0000"/>
                </a:solidFill>
              </a:rPr>
              <a:t>faire</a:t>
            </a:r>
            <a:endParaRPr lang="fr-FR" dirty="0">
              <a:solidFill>
                <a:srgbClr val="FF0000"/>
              </a:solidFill>
            </a:endParaRPr>
          </a:p>
        </p:txBody>
      </p:sp>
      <p:sp>
        <p:nvSpPr>
          <p:cNvPr id="70" name="ZoneTexte 69"/>
          <p:cNvSpPr txBox="1"/>
          <p:nvPr/>
        </p:nvSpPr>
        <p:spPr>
          <a:xfrm>
            <a:off x="2987824" y="3015536"/>
            <a:ext cx="1152128" cy="369332"/>
          </a:xfrm>
          <a:prstGeom prst="rect">
            <a:avLst/>
          </a:prstGeom>
          <a:noFill/>
        </p:spPr>
        <p:txBody>
          <a:bodyPr wrap="square" rtlCol="0">
            <a:spAutoFit/>
          </a:bodyPr>
          <a:lstStyle/>
          <a:p>
            <a:r>
              <a:rPr lang="fr-FR" dirty="0" smtClean="0">
                <a:solidFill>
                  <a:srgbClr val="FF0000"/>
                </a:solidFill>
              </a:rPr>
              <a:t>attendre</a:t>
            </a:r>
            <a:endParaRPr lang="fr-FR" dirty="0">
              <a:solidFill>
                <a:srgbClr val="FF0000"/>
              </a:solidFill>
            </a:endParaRPr>
          </a:p>
        </p:txBody>
      </p:sp>
      <p:sp>
        <p:nvSpPr>
          <p:cNvPr id="71" name="ZoneTexte 70"/>
          <p:cNvSpPr txBox="1"/>
          <p:nvPr/>
        </p:nvSpPr>
        <p:spPr>
          <a:xfrm>
            <a:off x="5580112" y="3384868"/>
            <a:ext cx="564633" cy="369332"/>
          </a:xfrm>
          <a:prstGeom prst="rect">
            <a:avLst/>
          </a:prstGeom>
          <a:noFill/>
        </p:spPr>
        <p:txBody>
          <a:bodyPr wrap="square" rtlCol="0">
            <a:spAutoFit/>
          </a:bodyPr>
          <a:lstStyle/>
          <a:p>
            <a:r>
              <a:rPr lang="fr-FR" dirty="0" smtClean="0">
                <a:solidFill>
                  <a:srgbClr val="FF0000"/>
                </a:solidFill>
              </a:rPr>
              <a:t>voir</a:t>
            </a:r>
            <a:endParaRPr lang="fr-FR" dirty="0">
              <a:solidFill>
                <a:srgbClr val="FF0000"/>
              </a:solidFill>
            </a:endParaRPr>
          </a:p>
        </p:txBody>
      </p:sp>
      <p:sp>
        <p:nvSpPr>
          <p:cNvPr id="72" name="ZoneTexte 71"/>
          <p:cNvSpPr txBox="1"/>
          <p:nvPr/>
        </p:nvSpPr>
        <p:spPr>
          <a:xfrm>
            <a:off x="5940152" y="3861048"/>
            <a:ext cx="936104" cy="369332"/>
          </a:xfrm>
          <a:prstGeom prst="rect">
            <a:avLst/>
          </a:prstGeom>
          <a:noFill/>
        </p:spPr>
        <p:txBody>
          <a:bodyPr wrap="square" rtlCol="0">
            <a:spAutoFit/>
          </a:bodyPr>
          <a:lstStyle/>
          <a:p>
            <a:r>
              <a:rPr lang="fr-FR" dirty="0" smtClean="0">
                <a:solidFill>
                  <a:srgbClr val="FF0000"/>
                </a:solidFill>
              </a:rPr>
              <a:t>choisir</a:t>
            </a:r>
            <a:endParaRPr lang="fr-FR" dirty="0">
              <a:solidFill>
                <a:srgbClr val="FF0000"/>
              </a:solidFill>
            </a:endParaRPr>
          </a:p>
        </p:txBody>
      </p:sp>
      <p:sp>
        <p:nvSpPr>
          <p:cNvPr id="73" name="ZoneTexte 72"/>
          <p:cNvSpPr txBox="1"/>
          <p:nvPr/>
        </p:nvSpPr>
        <p:spPr>
          <a:xfrm>
            <a:off x="3825687" y="4293096"/>
            <a:ext cx="1322377" cy="369332"/>
          </a:xfrm>
          <a:prstGeom prst="rect">
            <a:avLst/>
          </a:prstGeom>
          <a:noFill/>
        </p:spPr>
        <p:txBody>
          <a:bodyPr wrap="square" rtlCol="0">
            <a:spAutoFit/>
          </a:bodyPr>
          <a:lstStyle/>
          <a:p>
            <a:r>
              <a:rPr lang="fr-FR" dirty="0" smtClean="0">
                <a:solidFill>
                  <a:srgbClr val="FF0000"/>
                </a:solidFill>
              </a:rPr>
              <a:t>réfléchir</a:t>
            </a:r>
            <a:endParaRPr lang="fr-FR" dirty="0">
              <a:solidFill>
                <a:srgbClr val="FF0000"/>
              </a:solidFill>
            </a:endParaRPr>
          </a:p>
        </p:txBody>
      </p:sp>
      <p:sp>
        <p:nvSpPr>
          <p:cNvPr id="74" name="ZoneTexte 73"/>
          <p:cNvSpPr txBox="1"/>
          <p:nvPr/>
        </p:nvSpPr>
        <p:spPr>
          <a:xfrm>
            <a:off x="5312438" y="4662428"/>
            <a:ext cx="832308" cy="369332"/>
          </a:xfrm>
          <a:prstGeom prst="rect">
            <a:avLst/>
          </a:prstGeom>
          <a:noFill/>
        </p:spPr>
        <p:txBody>
          <a:bodyPr wrap="square" rtlCol="0">
            <a:spAutoFit/>
          </a:bodyPr>
          <a:lstStyle/>
          <a:p>
            <a:r>
              <a:rPr lang="fr-FR" dirty="0" smtClean="0">
                <a:solidFill>
                  <a:srgbClr val="FF0000"/>
                </a:solidFill>
              </a:rPr>
              <a:t>devoir</a:t>
            </a:r>
            <a:endParaRPr lang="fr-FR" dirty="0">
              <a:solidFill>
                <a:srgbClr val="FF0000"/>
              </a:solidFill>
            </a:endParaRPr>
          </a:p>
        </p:txBody>
      </p:sp>
      <p:sp>
        <p:nvSpPr>
          <p:cNvPr id="75" name="Rectangle à coins arrondis 74"/>
          <p:cNvSpPr/>
          <p:nvPr/>
        </p:nvSpPr>
        <p:spPr>
          <a:xfrm>
            <a:off x="611560" y="5229200"/>
            <a:ext cx="5076564" cy="1512168"/>
          </a:xfrm>
          <a:prstGeom prst="roundRect">
            <a:avLst/>
          </a:prstGeom>
          <a:solidFill>
            <a:schemeClr val="accent6">
              <a:lumMod val="60000"/>
              <a:lumOff val="40000"/>
            </a:schemeClr>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76" name="ZoneTexte 75"/>
          <p:cNvSpPr txBox="1"/>
          <p:nvPr/>
        </p:nvSpPr>
        <p:spPr>
          <a:xfrm>
            <a:off x="683568" y="5373216"/>
            <a:ext cx="4896544" cy="369332"/>
          </a:xfrm>
          <a:prstGeom prst="rect">
            <a:avLst/>
          </a:prstGeom>
          <a:noFill/>
        </p:spPr>
        <p:txBody>
          <a:bodyPr wrap="square" rtlCol="0">
            <a:spAutoFit/>
          </a:bodyPr>
          <a:lstStyle/>
          <a:p>
            <a:pPr algn="ctr"/>
            <a:r>
              <a:rPr lang="fr-FR" dirty="0" smtClean="0">
                <a:solidFill>
                  <a:schemeClr val="accent6">
                    <a:lumMod val="50000"/>
                  </a:schemeClr>
                </a:solidFill>
              </a:rPr>
              <a:t>Auxiliaire </a:t>
            </a:r>
            <a:r>
              <a:rPr lang="fr-FR" b="1" u="sng" dirty="0" smtClean="0">
                <a:solidFill>
                  <a:schemeClr val="accent6">
                    <a:lumMod val="50000"/>
                  </a:schemeClr>
                </a:solidFill>
              </a:rPr>
              <a:t>avoir</a:t>
            </a:r>
            <a:r>
              <a:rPr lang="fr-FR" dirty="0" smtClean="0">
                <a:solidFill>
                  <a:schemeClr val="accent6">
                    <a:lumMod val="50000"/>
                  </a:schemeClr>
                </a:solidFill>
              </a:rPr>
              <a:t> au présent + Participe passé</a:t>
            </a:r>
            <a:endParaRPr lang="fr-FR" dirty="0">
              <a:solidFill>
                <a:schemeClr val="accent6">
                  <a:lumMod val="50000"/>
                </a:schemeClr>
              </a:solidFill>
            </a:endParaRPr>
          </a:p>
        </p:txBody>
      </p:sp>
      <p:sp>
        <p:nvSpPr>
          <p:cNvPr id="77" name="ZoneTexte 76"/>
          <p:cNvSpPr txBox="1"/>
          <p:nvPr/>
        </p:nvSpPr>
        <p:spPr>
          <a:xfrm>
            <a:off x="827584" y="5877272"/>
            <a:ext cx="1512168" cy="369332"/>
          </a:xfrm>
          <a:prstGeom prst="rect">
            <a:avLst/>
          </a:prstGeom>
          <a:noFill/>
        </p:spPr>
        <p:txBody>
          <a:bodyPr wrap="square" rtlCol="0">
            <a:spAutoFit/>
          </a:bodyPr>
          <a:lstStyle/>
          <a:p>
            <a:r>
              <a:rPr lang="fr-FR" dirty="0" smtClean="0">
                <a:solidFill>
                  <a:schemeClr val="accent6">
                    <a:lumMod val="50000"/>
                  </a:schemeClr>
                </a:solidFill>
              </a:rPr>
              <a:t>Verbe –</a:t>
            </a:r>
            <a:r>
              <a:rPr lang="fr-FR" dirty="0" err="1" smtClean="0">
                <a:solidFill>
                  <a:schemeClr val="accent6">
                    <a:lumMod val="50000"/>
                  </a:schemeClr>
                </a:solidFill>
              </a:rPr>
              <a:t>ir</a:t>
            </a:r>
            <a:r>
              <a:rPr lang="fr-FR" dirty="0" smtClean="0">
                <a:solidFill>
                  <a:schemeClr val="accent6">
                    <a:lumMod val="50000"/>
                  </a:schemeClr>
                </a:solidFill>
              </a:rPr>
              <a:t> </a:t>
            </a:r>
            <a:r>
              <a:rPr lang="fr-FR" dirty="0" smtClean="0">
                <a:solidFill>
                  <a:schemeClr val="accent6">
                    <a:lumMod val="50000"/>
                  </a:schemeClr>
                </a:solidFill>
                <a:sym typeface="Wingdings" panose="05000000000000000000" pitchFamily="2" charset="2"/>
              </a:rPr>
              <a:t> -i</a:t>
            </a:r>
            <a:endParaRPr lang="fr-FR" dirty="0">
              <a:solidFill>
                <a:schemeClr val="accent6">
                  <a:lumMod val="50000"/>
                </a:schemeClr>
              </a:solidFill>
            </a:endParaRPr>
          </a:p>
        </p:txBody>
      </p:sp>
      <p:sp>
        <p:nvSpPr>
          <p:cNvPr id="80" name="ZoneTexte 79"/>
          <p:cNvSpPr txBox="1"/>
          <p:nvPr/>
        </p:nvSpPr>
        <p:spPr>
          <a:xfrm>
            <a:off x="3550428" y="5852569"/>
            <a:ext cx="2014961" cy="369332"/>
          </a:xfrm>
          <a:prstGeom prst="rect">
            <a:avLst/>
          </a:prstGeom>
          <a:noFill/>
        </p:spPr>
        <p:txBody>
          <a:bodyPr wrap="square" rtlCol="0">
            <a:spAutoFit/>
          </a:bodyPr>
          <a:lstStyle/>
          <a:p>
            <a:r>
              <a:rPr lang="fr-FR" dirty="0" smtClean="0">
                <a:solidFill>
                  <a:schemeClr val="accent6">
                    <a:lumMod val="50000"/>
                  </a:schemeClr>
                </a:solidFill>
              </a:rPr>
              <a:t>Verbe –</a:t>
            </a:r>
            <a:r>
              <a:rPr lang="fr-FR" dirty="0" err="1" smtClean="0">
                <a:solidFill>
                  <a:schemeClr val="accent6">
                    <a:lumMod val="50000"/>
                  </a:schemeClr>
                </a:solidFill>
              </a:rPr>
              <a:t>oir</a:t>
            </a:r>
            <a:r>
              <a:rPr lang="fr-FR" dirty="0" smtClean="0">
                <a:solidFill>
                  <a:schemeClr val="accent6">
                    <a:lumMod val="50000"/>
                  </a:schemeClr>
                </a:solidFill>
              </a:rPr>
              <a:t> </a:t>
            </a:r>
            <a:r>
              <a:rPr lang="fr-FR" dirty="0" smtClean="0">
                <a:solidFill>
                  <a:schemeClr val="accent6">
                    <a:lumMod val="50000"/>
                  </a:schemeClr>
                </a:solidFill>
                <a:sym typeface="Wingdings" panose="05000000000000000000" pitchFamily="2" charset="2"/>
              </a:rPr>
              <a:t> -u/û</a:t>
            </a:r>
            <a:endParaRPr lang="fr-FR" dirty="0">
              <a:solidFill>
                <a:schemeClr val="accent6">
                  <a:lumMod val="50000"/>
                </a:schemeClr>
              </a:solidFill>
            </a:endParaRPr>
          </a:p>
        </p:txBody>
      </p:sp>
      <p:sp>
        <p:nvSpPr>
          <p:cNvPr id="78" name="ZoneTexte 77"/>
          <p:cNvSpPr txBox="1"/>
          <p:nvPr/>
        </p:nvSpPr>
        <p:spPr>
          <a:xfrm>
            <a:off x="1907704" y="6246604"/>
            <a:ext cx="2412268" cy="369332"/>
          </a:xfrm>
          <a:prstGeom prst="rect">
            <a:avLst/>
          </a:prstGeom>
          <a:noFill/>
        </p:spPr>
        <p:txBody>
          <a:bodyPr wrap="square" rtlCol="0">
            <a:spAutoFit/>
          </a:bodyPr>
          <a:lstStyle/>
          <a:p>
            <a:r>
              <a:rPr lang="fr-FR" dirty="0" smtClean="0">
                <a:solidFill>
                  <a:schemeClr val="accent6">
                    <a:lumMod val="50000"/>
                  </a:schemeClr>
                </a:solidFill>
              </a:rPr>
              <a:t>Les autres </a:t>
            </a:r>
            <a:r>
              <a:rPr lang="fr-FR" dirty="0" smtClean="0">
                <a:solidFill>
                  <a:schemeClr val="accent6">
                    <a:lumMod val="50000"/>
                  </a:schemeClr>
                </a:solidFill>
                <a:sym typeface="Wingdings" panose="05000000000000000000" pitchFamily="2" charset="2"/>
              </a:rPr>
              <a:t> -s, -t, -u</a:t>
            </a:r>
            <a:endParaRPr lang="fr-FR" dirty="0">
              <a:solidFill>
                <a:schemeClr val="accent6">
                  <a:lumMod val="50000"/>
                </a:schemeClr>
              </a:solidFill>
            </a:endParaRPr>
          </a:p>
        </p:txBody>
      </p:sp>
      <p:sp>
        <p:nvSpPr>
          <p:cNvPr id="68" name="Rectangle à coins arrondis 67"/>
          <p:cNvSpPr/>
          <p:nvPr/>
        </p:nvSpPr>
        <p:spPr>
          <a:xfrm>
            <a:off x="1547664" y="620688"/>
            <a:ext cx="216024"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79" name="Rectangle à coins arrondis 78"/>
          <p:cNvSpPr/>
          <p:nvPr/>
        </p:nvSpPr>
        <p:spPr>
          <a:xfrm>
            <a:off x="4067944" y="620688"/>
            <a:ext cx="144016"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81" name="Rectangle à coins arrondis 80"/>
          <p:cNvSpPr/>
          <p:nvPr/>
        </p:nvSpPr>
        <p:spPr>
          <a:xfrm>
            <a:off x="1547664" y="980728"/>
            <a:ext cx="144016"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82" name="Rectangle à coins arrondis 81"/>
          <p:cNvSpPr/>
          <p:nvPr/>
        </p:nvSpPr>
        <p:spPr>
          <a:xfrm>
            <a:off x="5004048" y="1052736"/>
            <a:ext cx="144016"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83" name="Rectangle à coins arrondis 82"/>
          <p:cNvSpPr/>
          <p:nvPr/>
        </p:nvSpPr>
        <p:spPr>
          <a:xfrm>
            <a:off x="4139952" y="1412776"/>
            <a:ext cx="144016"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84" name="Rectangle à coins arrondis 83"/>
          <p:cNvSpPr/>
          <p:nvPr/>
        </p:nvSpPr>
        <p:spPr>
          <a:xfrm>
            <a:off x="2123728" y="1412776"/>
            <a:ext cx="144016"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85" name="Rectangle à coins arrondis 84"/>
          <p:cNvSpPr/>
          <p:nvPr/>
        </p:nvSpPr>
        <p:spPr>
          <a:xfrm>
            <a:off x="3563888" y="4293096"/>
            <a:ext cx="144016"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86" name="Rectangle à coins arrondis 85"/>
          <p:cNvSpPr/>
          <p:nvPr/>
        </p:nvSpPr>
        <p:spPr>
          <a:xfrm>
            <a:off x="2195736" y="4293096"/>
            <a:ext cx="144016"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87" name="Rectangle à coins arrondis 86"/>
          <p:cNvSpPr/>
          <p:nvPr/>
        </p:nvSpPr>
        <p:spPr>
          <a:xfrm>
            <a:off x="1763688" y="1844824"/>
            <a:ext cx="144016"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88" name="Rectangle à coins arrondis 87"/>
          <p:cNvSpPr/>
          <p:nvPr/>
        </p:nvSpPr>
        <p:spPr>
          <a:xfrm>
            <a:off x="5097938" y="1844824"/>
            <a:ext cx="144016"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89" name="Rectangle à coins arrondis 88"/>
          <p:cNvSpPr/>
          <p:nvPr/>
        </p:nvSpPr>
        <p:spPr>
          <a:xfrm>
            <a:off x="1763688" y="2276872"/>
            <a:ext cx="144016"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90" name="Rectangle à coins arrondis 89"/>
          <p:cNvSpPr/>
          <p:nvPr/>
        </p:nvSpPr>
        <p:spPr>
          <a:xfrm>
            <a:off x="2011440" y="2636912"/>
            <a:ext cx="144016"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91" name="Rectangle à coins arrondis 90"/>
          <p:cNvSpPr/>
          <p:nvPr/>
        </p:nvSpPr>
        <p:spPr>
          <a:xfrm>
            <a:off x="4059732" y="3501008"/>
            <a:ext cx="144016"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92" name="Rectangle à coins arrondis 91"/>
          <p:cNvSpPr/>
          <p:nvPr/>
        </p:nvSpPr>
        <p:spPr>
          <a:xfrm>
            <a:off x="1691680" y="3501008"/>
            <a:ext cx="144016"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93" name="Rectangle à coins arrondis 92"/>
          <p:cNvSpPr/>
          <p:nvPr/>
        </p:nvSpPr>
        <p:spPr>
          <a:xfrm>
            <a:off x="2483768" y="3068960"/>
            <a:ext cx="144016"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94" name="Rectangle à coins arrondis 93"/>
          <p:cNvSpPr/>
          <p:nvPr/>
        </p:nvSpPr>
        <p:spPr>
          <a:xfrm>
            <a:off x="2051720" y="3861048"/>
            <a:ext cx="144016"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95" name="Rectangle à coins arrondis 94"/>
          <p:cNvSpPr/>
          <p:nvPr/>
        </p:nvSpPr>
        <p:spPr>
          <a:xfrm>
            <a:off x="4499992" y="3861048"/>
            <a:ext cx="144016"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96" name="Rectangle à coins arrondis 95"/>
          <p:cNvSpPr/>
          <p:nvPr/>
        </p:nvSpPr>
        <p:spPr>
          <a:xfrm>
            <a:off x="1691680" y="4725144"/>
            <a:ext cx="144016"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97" name="Rectangle à coins arrondis 96"/>
          <p:cNvSpPr/>
          <p:nvPr/>
        </p:nvSpPr>
        <p:spPr>
          <a:xfrm>
            <a:off x="3851920" y="4725144"/>
            <a:ext cx="144016" cy="288032"/>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98" name="Rectangle à coins arrondis 97"/>
          <p:cNvSpPr/>
          <p:nvPr/>
        </p:nvSpPr>
        <p:spPr>
          <a:xfrm>
            <a:off x="1187624" y="620688"/>
            <a:ext cx="216024" cy="288032"/>
          </a:xfrm>
          <a:prstGeom prst="roundRect">
            <a:avLst/>
          </a:prstGeom>
          <a:solidFill>
            <a:srgbClr val="FF00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9" name="Rectangle à coins arrondis 98"/>
          <p:cNvSpPr/>
          <p:nvPr/>
        </p:nvSpPr>
        <p:spPr>
          <a:xfrm>
            <a:off x="3635896" y="620688"/>
            <a:ext cx="216024" cy="288032"/>
          </a:xfrm>
          <a:prstGeom prst="roundRect">
            <a:avLst/>
          </a:prstGeom>
          <a:solidFill>
            <a:srgbClr val="FF00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0" name="Rectangle à coins arrondis 99"/>
          <p:cNvSpPr/>
          <p:nvPr/>
        </p:nvSpPr>
        <p:spPr>
          <a:xfrm>
            <a:off x="1187624" y="980728"/>
            <a:ext cx="216024" cy="288032"/>
          </a:xfrm>
          <a:prstGeom prst="roundRect">
            <a:avLst/>
          </a:prstGeom>
          <a:solidFill>
            <a:srgbClr val="FF00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1" name="Rectangle à coins arrondis 100"/>
          <p:cNvSpPr/>
          <p:nvPr/>
        </p:nvSpPr>
        <p:spPr>
          <a:xfrm>
            <a:off x="4644008" y="1052736"/>
            <a:ext cx="216024" cy="288032"/>
          </a:xfrm>
          <a:prstGeom prst="roundRect">
            <a:avLst/>
          </a:prstGeom>
          <a:solidFill>
            <a:srgbClr val="FF00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2" name="Rectangle à coins arrondis 101"/>
          <p:cNvSpPr/>
          <p:nvPr/>
        </p:nvSpPr>
        <p:spPr>
          <a:xfrm>
            <a:off x="1403648" y="1412776"/>
            <a:ext cx="216024" cy="288032"/>
          </a:xfrm>
          <a:prstGeom prst="roundRect">
            <a:avLst/>
          </a:prstGeom>
          <a:solidFill>
            <a:srgbClr val="FF00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3" name="Rectangle à coins arrondis 102"/>
          <p:cNvSpPr/>
          <p:nvPr/>
        </p:nvSpPr>
        <p:spPr>
          <a:xfrm>
            <a:off x="1187624" y="1844824"/>
            <a:ext cx="216024" cy="288032"/>
          </a:xfrm>
          <a:prstGeom prst="roundRect">
            <a:avLst/>
          </a:prstGeom>
          <a:solidFill>
            <a:srgbClr val="FF00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4" name="Rectangle à coins arrondis 103"/>
          <p:cNvSpPr/>
          <p:nvPr/>
        </p:nvSpPr>
        <p:spPr>
          <a:xfrm>
            <a:off x="3419872" y="1412776"/>
            <a:ext cx="216024" cy="288032"/>
          </a:xfrm>
          <a:prstGeom prst="roundRect">
            <a:avLst/>
          </a:prstGeom>
          <a:solidFill>
            <a:srgbClr val="FF00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5" name="Rectangle à coins arrondis 104"/>
          <p:cNvSpPr/>
          <p:nvPr/>
        </p:nvSpPr>
        <p:spPr>
          <a:xfrm>
            <a:off x="3563888" y="3501008"/>
            <a:ext cx="360040" cy="288032"/>
          </a:xfrm>
          <a:prstGeom prst="roundRect">
            <a:avLst/>
          </a:prstGeom>
          <a:solidFill>
            <a:srgbClr val="FF00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6" name="Rectangle à coins arrondis 105"/>
          <p:cNvSpPr/>
          <p:nvPr/>
        </p:nvSpPr>
        <p:spPr>
          <a:xfrm>
            <a:off x="1403648" y="3501008"/>
            <a:ext cx="216024" cy="288032"/>
          </a:xfrm>
          <a:prstGeom prst="roundRect">
            <a:avLst/>
          </a:prstGeom>
          <a:solidFill>
            <a:srgbClr val="FF00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7" name="Rectangle à coins arrondis 106"/>
          <p:cNvSpPr/>
          <p:nvPr/>
        </p:nvSpPr>
        <p:spPr>
          <a:xfrm>
            <a:off x="1475656" y="3068960"/>
            <a:ext cx="360040" cy="288032"/>
          </a:xfrm>
          <a:prstGeom prst="roundRect">
            <a:avLst/>
          </a:prstGeom>
          <a:solidFill>
            <a:srgbClr val="FF00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8" name="Rectangle à coins arrondis 107"/>
          <p:cNvSpPr/>
          <p:nvPr/>
        </p:nvSpPr>
        <p:spPr>
          <a:xfrm>
            <a:off x="4427984" y="1844824"/>
            <a:ext cx="288032" cy="288032"/>
          </a:xfrm>
          <a:prstGeom prst="roundRect">
            <a:avLst/>
          </a:prstGeom>
          <a:solidFill>
            <a:srgbClr val="FF00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9" name="Rectangle à coins arrondis 108"/>
          <p:cNvSpPr/>
          <p:nvPr/>
        </p:nvSpPr>
        <p:spPr>
          <a:xfrm>
            <a:off x="1403648" y="2276872"/>
            <a:ext cx="216024" cy="288032"/>
          </a:xfrm>
          <a:prstGeom prst="roundRect">
            <a:avLst/>
          </a:prstGeom>
          <a:solidFill>
            <a:srgbClr val="FF00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0" name="Rectangle à coins arrondis 109"/>
          <p:cNvSpPr/>
          <p:nvPr/>
        </p:nvSpPr>
        <p:spPr>
          <a:xfrm>
            <a:off x="1619672" y="2636912"/>
            <a:ext cx="216024" cy="288032"/>
          </a:xfrm>
          <a:prstGeom prst="roundRect">
            <a:avLst/>
          </a:prstGeom>
          <a:solidFill>
            <a:srgbClr val="FF00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1" name="Rectangle à coins arrondis 110"/>
          <p:cNvSpPr/>
          <p:nvPr/>
        </p:nvSpPr>
        <p:spPr>
          <a:xfrm>
            <a:off x="2627784" y="4293096"/>
            <a:ext cx="288032" cy="288032"/>
          </a:xfrm>
          <a:prstGeom prst="roundRect">
            <a:avLst/>
          </a:prstGeom>
          <a:solidFill>
            <a:srgbClr val="FF00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2" name="Rectangle à coins arrondis 111"/>
          <p:cNvSpPr/>
          <p:nvPr/>
        </p:nvSpPr>
        <p:spPr>
          <a:xfrm>
            <a:off x="1403648" y="4293096"/>
            <a:ext cx="216024" cy="288032"/>
          </a:xfrm>
          <a:prstGeom prst="roundRect">
            <a:avLst/>
          </a:prstGeom>
          <a:solidFill>
            <a:srgbClr val="FF00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3" name="Rectangle à coins arrondis 112"/>
          <p:cNvSpPr/>
          <p:nvPr/>
        </p:nvSpPr>
        <p:spPr>
          <a:xfrm>
            <a:off x="3707904" y="3861048"/>
            <a:ext cx="360040" cy="288032"/>
          </a:xfrm>
          <a:prstGeom prst="roundRect">
            <a:avLst/>
          </a:prstGeom>
          <a:solidFill>
            <a:srgbClr val="FF00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4" name="Rectangle à coins arrondis 113"/>
          <p:cNvSpPr/>
          <p:nvPr/>
        </p:nvSpPr>
        <p:spPr>
          <a:xfrm>
            <a:off x="1403648" y="3861048"/>
            <a:ext cx="216024" cy="288032"/>
          </a:xfrm>
          <a:prstGeom prst="roundRect">
            <a:avLst/>
          </a:prstGeom>
          <a:solidFill>
            <a:srgbClr val="FF00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5" name="Rectangle à coins arrondis 114"/>
          <p:cNvSpPr/>
          <p:nvPr/>
        </p:nvSpPr>
        <p:spPr>
          <a:xfrm>
            <a:off x="3419872" y="4725144"/>
            <a:ext cx="288032" cy="288032"/>
          </a:xfrm>
          <a:prstGeom prst="roundRect">
            <a:avLst/>
          </a:prstGeom>
          <a:solidFill>
            <a:srgbClr val="FF00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6" name="Rectangle à coins arrondis 115"/>
          <p:cNvSpPr/>
          <p:nvPr/>
        </p:nvSpPr>
        <p:spPr>
          <a:xfrm>
            <a:off x="1403648" y="4725144"/>
            <a:ext cx="216024" cy="288032"/>
          </a:xfrm>
          <a:prstGeom prst="roundRect">
            <a:avLst/>
          </a:prstGeom>
          <a:solidFill>
            <a:srgbClr val="FF00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481709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2"/>
                                        </p:tgtEl>
                                        <p:attrNameLst>
                                          <p:attrName>style.visibility</p:attrName>
                                        </p:attrNameLst>
                                      </p:cBhvr>
                                      <p:to>
                                        <p:strVal val="visible"/>
                                      </p:to>
                                    </p:set>
                                    <p:anim calcmode="lin" valueType="num">
                                      <p:cBhvr additive="base">
                                        <p:cTn id="13" dur="500" fill="hold"/>
                                        <p:tgtEl>
                                          <p:spTgt spid="32"/>
                                        </p:tgtEl>
                                        <p:attrNameLst>
                                          <p:attrName>ppt_x</p:attrName>
                                        </p:attrNameLst>
                                      </p:cBhvr>
                                      <p:tavLst>
                                        <p:tav tm="0">
                                          <p:val>
                                            <p:strVal val="#ppt_x"/>
                                          </p:val>
                                        </p:tav>
                                        <p:tav tm="100000">
                                          <p:val>
                                            <p:strVal val="#ppt_x"/>
                                          </p:val>
                                        </p:tav>
                                      </p:tavLst>
                                    </p:anim>
                                    <p:anim calcmode="lin" valueType="num">
                                      <p:cBhvr additive="base">
                                        <p:cTn id="14"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6"/>
                                        </p:tgtEl>
                                        <p:attrNameLst>
                                          <p:attrName>style.visibility</p:attrName>
                                        </p:attrNameLst>
                                      </p:cBhvr>
                                      <p:to>
                                        <p:strVal val="visible"/>
                                      </p:to>
                                    </p:set>
                                    <p:anim calcmode="lin" valueType="num">
                                      <p:cBhvr additive="base">
                                        <p:cTn id="25" dur="500" fill="hold"/>
                                        <p:tgtEl>
                                          <p:spTgt spid="36"/>
                                        </p:tgtEl>
                                        <p:attrNameLst>
                                          <p:attrName>ppt_x</p:attrName>
                                        </p:attrNameLst>
                                      </p:cBhvr>
                                      <p:tavLst>
                                        <p:tav tm="0">
                                          <p:val>
                                            <p:strVal val="#ppt_x"/>
                                          </p:val>
                                        </p:tav>
                                        <p:tav tm="100000">
                                          <p:val>
                                            <p:strVal val="#ppt_x"/>
                                          </p:val>
                                        </p:tav>
                                      </p:tavLst>
                                    </p:anim>
                                    <p:anim calcmode="lin" valueType="num">
                                      <p:cBhvr additive="base">
                                        <p:cTn id="26"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60"/>
                                        </p:tgtEl>
                                        <p:attrNameLst>
                                          <p:attrName>style.visibility</p:attrName>
                                        </p:attrNameLst>
                                      </p:cBhvr>
                                      <p:to>
                                        <p:strVal val="visible"/>
                                      </p:to>
                                    </p:set>
                                    <p:animEffect transition="in" filter="wipe(down)">
                                      <p:cBhvr>
                                        <p:cTn id="31" dur="580">
                                          <p:stCondLst>
                                            <p:cond delay="0"/>
                                          </p:stCondLst>
                                        </p:cTn>
                                        <p:tgtEl>
                                          <p:spTgt spid="60"/>
                                        </p:tgtEl>
                                      </p:cBhvr>
                                    </p:animEffect>
                                    <p:anim calcmode="lin" valueType="num">
                                      <p:cBhvr>
                                        <p:cTn id="32" dur="1822" tmFilter="0,0; 0.14,0.36; 0.43,0.73; 0.71,0.91; 1.0,1.0">
                                          <p:stCondLst>
                                            <p:cond delay="0"/>
                                          </p:stCondLst>
                                        </p:cTn>
                                        <p:tgtEl>
                                          <p:spTgt spid="60"/>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60"/>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60"/>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60"/>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60"/>
                                        </p:tgtEl>
                                        <p:attrNameLst>
                                          <p:attrName>ppt_y</p:attrName>
                                        </p:attrNameLst>
                                      </p:cBhvr>
                                      <p:tavLst>
                                        <p:tav tm="0" fmla="#ppt_y-sin(pi*$)/81">
                                          <p:val>
                                            <p:fltVal val="0"/>
                                          </p:val>
                                        </p:tav>
                                        <p:tav tm="100000">
                                          <p:val>
                                            <p:fltVal val="1"/>
                                          </p:val>
                                        </p:tav>
                                      </p:tavLst>
                                    </p:anim>
                                    <p:animScale>
                                      <p:cBhvr>
                                        <p:cTn id="37" dur="26">
                                          <p:stCondLst>
                                            <p:cond delay="650"/>
                                          </p:stCondLst>
                                        </p:cTn>
                                        <p:tgtEl>
                                          <p:spTgt spid="60"/>
                                        </p:tgtEl>
                                      </p:cBhvr>
                                      <p:to x="100000" y="60000"/>
                                    </p:animScale>
                                    <p:animScale>
                                      <p:cBhvr>
                                        <p:cTn id="38" dur="166" decel="50000">
                                          <p:stCondLst>
                                            <p:cond delay="676"/>
                                          </p:stCondLst>
                                        </p:cTn>
                                        <p:tgtEl>
                                          <p:spTgt spid="60"/>
                                        </p:tgtEl>
                                      </p:cBhvr>
                                      <p:to x="100000" y="100000"/>
                                    </p:animScale>
                                    <p:animScale>
                                      <p:cBhvr>
                                        <p:cTn id="39" dur="26">
                                          <p:stCondLst>
                                            <p:cond delay="1312"/>
                                          </p:stCondLst>
                                        </p:cTn>
                                        <p:tgtEl>
                                          <p:spTgt spid="60"/>
                                        </p:tgtEl>
                                      </p:cBhvr>
                                      <p:to x="100000" y="80000"/>
                                    </p:animScale>
                                    <p:animScale>
                                      <p:cBhvr>
                                        <p:cTn id="40" dur="166" decel="50000">
                                          <p:stCondLst>
                                            <p:cond delay="1338"/>
                                          </p:stCondLst>
                                        </p:cTn>
                                        <p:tgtEl>
                                          <p:spTgt spid="60"/>
                                        </p:tgtEl>
                                      </p:cBhvr>
                                      <p:to x="100000" y="100000"/>
                                    </p:animScale>
                                    <p:animScale>
                                      <p:cBhvr>
                                        <p:cTn id="41" dur="26">
                                          <p:stCondLst>
                                            <p:cond delay="1642"/>
                                          </p:stCondLst>
                                        </p:cTn>
                                        <p:tgtEl>
                                          <p:spTgt spid="60"/>
                                        </p:tgtEl>
                                      </p:cBhvr>
                                      <p:to x="100000" y="90000"/>
                                    </p:animScale>
                                    <p:animScale>
                                      <p:cBhvr>
                                        <p:cTn id="42" dur="166" decel="50000">
                                          <p:stCondLst>
                                            <p:cond delay="1668"/>
                                          </p:stCondLst>
                                        </p:cTn>
                                        <p:tgtEl>
                                          <p:spTgt spid="60"/>
                                        </p:tgtEl>
                                      </p:cBhvr>
                                      <p:to x="100000" y="100000"/>
                                    </p:animScale>
                                    <p:animScale>
                                      <p:cBhvr>
                                        <p:cTn id="43" dur="26">
                                          <p:stCondLst>
                                            <p:cond delay="1808"/>
                                          </p:stCondLst>
                                        </p:cTn>
                                        <p:tgtEl>
                                          <p:spTgt spid="60"/>
                                        </p:tgtEl>
                                      </p:cBhvr>
                                      <p:to x="100000" y="95000"/>
                                    </p:animScale>
                                    <p:animScale>
                                      <p:cBhvr>
                                        <p:cTn id="44" dur="166" decel="50000">
                                          <p:stCondLst>
                                            <p:cond delay="1834"/>
                                          </p:stCondLst>
                                        </p:cTn>
                                        <p:tgtEl>
                                          <p:spTgt spid="60"/>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ppt_x"/>
                                          </p:val>
                                        </p:tav>
                                        <p:tav tm="100000">
                                          <p:val>
                                            <p:strVal val="#ppt_x"/>
                                          </p:val>
                                        </p:tav>
                                      </p:tavLst>
                                    </p:anim>
                                    <p:anim calcmode="lin" valueType="num">
                                      <p:cBhvr additive="base">
                                        <p:cTn id="5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7"/>
                                        </p:tgtEl>
                                        <p:attrNameLst>
                                          <p:attrName>style.visibility</p:attrName>
                                        </p:attrNameLst>
                                      </p:cBhvr>
                                      <p:to>
                                        <p:strVal val="visible"/>
                                      </p:to>
                                    </p:set>
                                    <p:anim calcmode="lin" valueType="num">
                                      <p:cBhvr additive="base">
                                        <p:cTn id="55" dur="500" fill="hold"/>
                                        <p:tgtEl>
                                          <p:spTgt spid="37"/>
                                        </p:tgtEl>
                                        <p:attrNameLst>
                                          <p:attrName>ppt_x</p:attrName>
                                        </p:attrNameLst>
                                      </p:cBhvr>
                                      <p:tavLst>
                                        <p:tav tm="0">
                                          <p:val>
                                            <p:strVal val="#ppt_x"/>
                                          </p:val>
                                        </p:tav>
                                        <p:tav tm="100000">
                                          <p:val>
                                            <p:strVal val="#ppt_x"/>
                                          </p:val>
                                        </p:tav>
                                      </p:tavLst>
                                    </p:anim>
                                    <p:anim calcmode="lin" valueType="num">
                                      <p:cBhvr additive="base">
                                        <p:cTn id="56"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8"/>
                                        </p:tgtEl>
                                        <p:attrNameLst>
                                          <p:attrName>style.visibility</p:attrName>
                                        </p:attrNameLst>
                                      </p:cBhvr>
                                      <p:to>
                                        <p:strVal val="visible"/>
                                      </p:to>
                                    </p:set>
                                    <p:anim calcmode="lin" valueType="num">
                                      <p:cBhvr additive="base">
                                        <p:cTn id="61" dur="500" fill="hold"/>
                                        <p:tgtEl>
                                          <p:spTgt spid="8"/>
                                        </p:tgtEl>
                                        <p:attrNameLst>
                                          <p:attrName>ppt_x</p:attrName>
                                        </p:attrNameLst>
                                      </p:cBhvr>
                                      <p:tavLst>
                                        <p:tav tm="0">
                                          <p:val>
                                            <p:strVal val="#ppt_x"/>
                                          </p:val>
                                        </p:tav>
                                        <p:tav tm="100000">
                                          <p:val>
                                            <p:strVal val="#ppt_x"/>
                                          </p:val>
                                        </p:tav>
                                      </p:tavLst>
                                    </p:anim>
                                    <p:anim calcmode="lin" valueType="num">
                                      <p:cBhvr additive="base">
                                        <p:cTn id="6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8"/>
                                        </p:tgtEl>
                                        <p:attrNameLst>
                                          <p:attrName>style.visibility</p:attrName>
                                        </p:attrNameLst>
                                      </p:cBhvr>
                                      <p:to>
                                        <p:strVal val="visible"/>
                                      </p:to>
                                    </p:set>
                                    <p:anim calcmode="lin" valueType="num">
                                      <p:cBhvr additive="base">
                                        <p:cTn id="67" dur="500" fill="hold"/>
                                        <p:tgtEl>
                                          <p:spTgt spid="38"/>
                                        </p:tgtEl>
                                        <p:attrNameLst>
                                          <p:attrName>ppt_x</p:attrName>
                                        </p:attrNameLst>
                                      </p:cBhvr>
                                      <p:tavLst>
                                        <p:tav tm="0">
                                          <p:val>
                                            <p:strVal val="#ppt_x"/>
                                          </p:val>
                                        </p:tav>
                                        <p:tav tm="100000">
                                          <p:val>
                                            <p:strVal val="#ppt_x"/>
                                          </p:val>
                                        </p:tav>
                                      </p:tavLst>
                                    </p:anim>
                                    <p:anim calcmode="lin" valueType="num">
                                      <p:cBhvr additive="base">
                                        <p:cTn id="68"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6" presetClass="entr" presetSubtype="0" fill="hold" grpId="0" nodeType="clickEffect">
                                  <p:stCondLst>
                                    <p:cond delay="0"/>
                                  </p:stCondLst>
                                  <p:childTnLst>
                                    <p:set>
                                      <p:cBhvr>
                                        <p:cTn id="72" dur="1" fill="hold">
                                          <p:stCondLst>
                                            <p:cond delay="0"/>
                                          </p:stCondLst>
                                        </p:cTn>
                                        <p:tgtEl>
                                          <p:spTgt spid="61"/>
                                        </p:tgtEl>
                                        <p:attrNameLst>
                                          <p:attrName>style.visibility</p:attrName>
                                        </p:attrNameLst>
                                      </p:cBhvr>
                                      <p:to>
                                        <p:strVal val="visible"/>
                                      </p:to>
                                    </p:set>
                                    <p:animEffect transition="in" filter="wipe(down)">
                                      <p:cBhvr>
                                        <p:cTn id="73" dur="580">
                                          <p:stCondLst>
                                            <p:cond delay="0"/>
                                          </p:stCondLst>
                                        </p:cTn>
                                        <p:tgtEl>
                                          <p:spTgt spid="61"/>
                                        </p:tgtEl>
                                      </p:cBhvr>
                                    </p:animEffect>
                                    <p:anim calcmode="lin" valueType="num">
                                      <p:cBhvr>
                                        <p:cTn id="74" dur="1822" tmFilter="0,0; 0.14,0.36; 0.43,0.73; 0.71,0.91; 1.0,1.0">
                                          <p:stCondLst>
                                            <p:cond delay="0"/>
                                          </p:stCondLst>
                                        </p:cTn>
                                        <p:tgtEl>
                                          <p:spTgt spid="61"/>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61"/>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61"/>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61"/>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61"/>
                                        </p:tgtEl>
                                        <p:attrNameLst>
                                          <p:attrName>ppt_y</p:attrName>
                                        </p:attrNameLst>
                                      </p:cBhvr>
                                      <p:tavLst>
                                        <p:tav tm="0" fmla="#ppt_y-sin(pi*$)/81">
                                          <p:val>
                                            <p:fltVal val="0"/>
                                          </p:val>
                                        </p:tav>
                                        <p:tav tm="100000">
                                          <p:val>
                                            <p:fltVal val="1"/>
                                          </p:val>
                                        </p:tav>
                                      </p:tavLst>
                                    </p:anim>
                                    <p:animScale>
                                      <p:cBhvr>
                                        <p:cTn id="79" dur="26">
                                          <p:stCondLst>
                                            <p:cond delay="650"/>
                                          </p:stCondLst>
                                        </p:cTn>
                                        <p:tgtEl>
                                          <p:spTgt spid="61"/>
                                        </p:tgtEl>
                                      </p:cBhvr>
                                      <p:to x="100000" y="60000"/>
                                    </p:animScale>
                                    <p:animScale>
                                      <p:cBhvr>
                                        <p:cTn id="80" dur="166" decel="50000">
                                          <p:stCondLst>
                                            <p:cond delay="676"/>
                                          </p:stCondLst>
                                        </p:cTn>
                                        <p:tgtEl>
                                          <p:spTgt spid="61"/>
                                        </p:tgtEl>
                                      </p:cBhvr>
                                      <p:to x="100000" y="100000"/>
                                    </p:animScale>
                                    <p:animScale>
                                      <p:cBhvr>
                                        <p:cTn id="81" dur="26">
                                          <p:stCondLst>
                                            <p:cond delay="1312"/>
                                          </p:stCondLst>
                                        </p:cTn>
                                        <p:tgtEl>
                                          <p:spTgt spid="61"/>
                                        </p:tgtEl>
                                      </p:cBhvr>
                                      <p:to x="100000" y="80000"/>
                                    </p:animScale>
                                    <p:animScale>
                                      <p:cBhvr>
                                        <p:cTn id="82" dur="166" decel="50000">
                                          <p:stCondLst>
                                            <p:cond delay="1338"/>
                                          </p:stCondLst>
                                        </p:cTn>
                                        <p:tgtEl>
                                          <p:spTgt spid="61"/>
                                        </p:tgtEl>
                                      </p:cBhvr>
                                      <p:to x="100000" y="100000"/>
                                    </p:animScale>
                                    <p:animScale>
                                      <p:cBhvr>
                                        <p:cTn id="83" dur="26">
                                          <p:stCondLst>
                                            <p:cond delay="1642"/>
                                          </p:stCondLst>
                                        </p:cTn>
                                        <p:tgtEl>
                                          <p:spTgt spid="61"/>
                                        </p:tgtEl>
                                      </p:cBhvr>
                                      <p:to x="100000" y="90000"/>
                                    </p:animScale>
                                    <p:animScale>
                                      <p:cBhvr>
                                        <p:cTn id="84" dur="166" decel="50000">
                                          <p:stCondLst>
                                            <p:cond delay="1668"/>
                                          </p:stCondLst>
                                        </p:cTn>
                                        <p:tgtEl>
                                          <p:spTgt spid="61"/>
                                        </p:tgtEl>
                                      </p:cBhvr>
                                      <p:to x="100000" y="100000"/>
                                    </p:animScale>
                                    <p:animScale>
                                      <p:cBhvr>
                                        <p:cTn id="85" dur="26">
                                          <p:stCondLst>
                                            <p:cond delay="1808"/>
                                          </p:stCondLst>
                                        </p:cTn>
                                        <p:tgtEl>
                                          <p:spTgt spid="61"/>
                                        </p:tgtEl>
                                      </p:cBhvr>
                                      <p:to x="100000" y="95000"/>
                                    </p:animScale>
                                    <p:animScale>
                                      <p:cBhvr>
                                        <p:cTn id="86" dur="166" decel="50000">
                                          <p:stCondLst>
                                            <p:cond delay="1834"/>
                                          </p:stCondLst>
                                        </p:cTn>
                                        <p:tgtEl>
                                          <p:spTgt spid="61"/>
                                        </p:tgtEl>
                                      </p:cBhvr>
                                      <p:to x="100000" y="100000"/>
                                    </p:animScale>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9"/>
                                        </p:tgtEl>
                                        <p:attrNameLst>
                                          <p:attrName>style.visibility</p:attrName>
                                        </p:attrNameLst>
                                      </p:cBhvr>
                                      <p:to>
                                        <p:strVal val="visible"/>
                                      </p:to>
                                    </p:set>
                                    <p:anim calcmode="lin" valueType="num">
                                      <p:cBhvr additive="base">
                                        <p:cTn id="91" dur="500" fill="hold"/>
                                        <p:tgtEl>
                                          <p:spTgt spid="9"/>
                                        </p:tgtEl>
                                        <p:attrNameLst>
                                          <p:attrName>ppt_x</p:attrName>
                                        </p:attrNameLst>
                                      </p:cBhvr>
                                      <p:tavLst>
                                        <p:tav tm="0">
                                          <p:val>
                                            <p:strVal val="#ppt_x"/>
                                          </p:val>
                                        </p:tav>
                                        <p:tav tm="100000">
                                          <p:val>
                                            <p:strVal val="#ppt_x"/>
                                          </p:val>
                                        </p:tav>
                                      </p:tavLst>
                                    </p:anim>
                                    <p:anim calcmode="lin" valueType="num">
                                      <p:cBhvr additive="base">
                                        <p:cTn id="9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59"/>
                                        </p:tgtEl>
                                        <p:attrNameLst>
                                          <p:attrName>style.visibility</p:attrName>
                                        </p:attrNameLst>
                                      </p:cBhvr>
                                      <p:to>
                                        <p:strVal val="visible"/>
                                      </p:to>
                                    </p:set>
                                    <p:anim calcmode="lin" valueType="num">
                                      <p:cBhvr additive="base">
                                        <p:cTn id="97" dur="500" fill="hold"/>
                                        <p:tgtEl>
                                          <p:spTgt spid="59"/>
                                        </p:tgtEl>
                                        <p:attrNameLst>
                                          <p:attrName>ppt_x</p:attrName>
                                        </p:attrNameLst>
                                      </p:cBhvr>
                                      <p:tavLst>
                                        <p:tav tm="0">
                                          <p:val>
                                            <p:strVal val="#ppt_x"/>
                                          </p:val>
                                        </p:tav>
                                        <p:tav tm="100000">
                                          <p:val>
                                            <p:strVal val="#ppt_x"/>
                                          </p:val>
                                        </p:tav>
                                      </p:tavLst>
                                    </p:anim>
                                    <p:anim calcmode="lin" valueType="num">
                                      <p:cBhvr additive="base">
                                        <p:cTn id="98" dur="500" fill="hold"/>
                                        <p:tgtEl>
                                          <p:spTgt spid="59"/>
                                        </p:tgtEl>
                                        <p:attrNameLst>
                                          <p:attrName>ppt_y</p:attrName>
                                        </p:attrNameLst>
                                      </p:cBhvr>
                                      <p:tavLst>
                                        <p:tav tm="0">
                                          <p:val>
                                            <p:strVal val="1+#ppt_h/2"/>
                                          </p:val>
                                        </p:tav>
                                        <p:tav tm="100000">
                                          <p:val>
                                            <p:strVal val="#ppt_y"/>
                                          </p:val>
                                        </p:tav>
                                      </p:tavLst>
                                    </p:anim>
                                  </p:childTnLst>
                                </p:cTn>
                              </p:par>
                              <p:par>
                                <p:cTn id="99" presetID="2" presetClass="entr" presetSubtype="4" fill="hold" nodeType="withEffect">
                                  <p:stCondLst>
                                    <p:cond delay="0"/>
                                  </p:stCondLst>
                                  <p:childTnLst>
                                    <p:set>
                                      <p:cBhvr>
                                        <p:cTn id="100" dur="1" fill="hold">
                                          <p:stCondLst>
                                            <p:cond delay="0"/>
                                          </p:stCondLst>
                                        </p:cTn>
                                        <p:tgtEl>
                                          <p:spTgt spid="62"/>
                                        </p:tgtEl>
                                        <p:attrNameLst>
                                          <p:attrName>style.visibility</p:attrName>
                                        </p:attrNameLst>
                                      </p:cBhvr>
                                      <p:to>
                                        <p:strVal val="visible"/>
                                      </p:to>
                                    </p:set>
                                    <p:anim calcmode="lin" valueType="num">
                                      <p:cBhvr additive="base">
                                        <p:cTn id="101" dur="500" fill="hold"/>
                                        <p:tgtEl>
                                          <p:spTgt spid="62"/>
                                        </p:tgtEl>
                                        <p:attrNameLst>
                                          <p:attrName>ppt_x</p:attrName>
                                        </p:attrNameLst>
                                      </p:cBhvr>
                                      <p:tavLst>
                                        <p:tav tm="0">
                                          <p:val>
                                            <p:strVal val="#ppt_x"/>
                                          </p:val>
                                        </p:tav>
                                        <p:tav tm="100000">
                                          <p:val>
                                            <p:strVal val="#ppt_x"/>
                                          </p:val>
                                        </p:tav>
                                      </p:tavLst>
                                    </p:anim>
                                    <p:anim calcmode="lin" valueType="num">
                                      <p:cBhvr additive="base">
                                        <p:cTn id="102"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nodeType="clickEffect">
                                  <p:stCondLst>
                                    <p:cond delay="0"/>
                                  </p:stCondLst>
                                  <p:childTnLst>
                                    <p:set>
                                      <p:cBhvr>
                                        <p:cTn id="106" dur="1" fill="hold">
                                          <p:stCondLst>
                                            <p:cond delay="0"/>
                                          </p:stCondLst>
                                        </p:cTn>
                                        <p:tgtEl>
                                          <p:spTgt spid="11"/>
                                        </p:tgtEl>
                                        <p:attrNameLst>
                                          <p:attrName>style.visibility</p:attrName>
                                        </p:attrNameLst>
                                      </p:cBhvr>
                                      <p:to>
                                        <p:strVal val="visible"/>
                                      </p:to>
                                    </p:set>
                                    <p:anim calcmode="lin" valueType="num">
                                      <p:cBhvr additive="base">
                                        <p:cTn id="107" dur="500" fill="hold"/>
                                        <p:tgtEl>
                                          <p:spTgt spid="11"/>
                                        </p:tgtEl>
                                        <p:attrNameLst>
                                          <p:attrName>ppt_x</p:attrName>
                                        </p:attrNameLst>
                                      </p:cBhvr>
                                      <p:tavLst>
                                        <p:tav tm="0">
                                          <p:val>
                                            <p:strVal val="#ppt_x"/>
                                          </p:val>
                                        </p:tav>
                                        <p:tav tm="100000">
                                          <p:val>
                                            <p:strVal val="#ppt_x"/>
                                          </p:val>
                                        </p:tav>
                                      </p:tavLst>
                                    </p:anim>
                                    <p:anim calcmode="lin" valueType="num">
                                      <p:cBhvr additive="base">
                                        <p:cTn id="10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nodeType="clickEffect">
                                  <p:stCondLst>
                                    <p:cond delay="0"/>
                                  </p:stCondLst>
                                  <p:childTnLst>
                                    <p:set>
                                      <p:cBhvr>
                                        <p:cTn id="112" dur="1" fill="hold">
                                          <p:stCondLst>
                                            <p:cond delay="0"/>
                                          </p:stCondLst>
                                        </p:cTn>
                                        <p:tgtEl>
                                          <p:spTgt spid="63"/>
                                        </p:tgtEl>
                                        <p:attrNameLst>
                                          <p:attrName>style.visibility</p:attrName>
                                        </p:attrNameLst>
                                      </p:cBhvr>
                                      <p:to>
                                        <p:strVal val="visible"/>
                                      </p:to>
                                    </p:set>
                                    <p:anim calcmode="lin" valueType="num">
                                      <p:cBhvr additive="base">
                                        <p:cTn id="113" dur="500" fill="hold"/>
                                        <p:tgtEl>
                                          <p:spTgt spid="63"/>
                                        </p:tgtEl>
                                        <p:attrNameLst>
                                          <p:attrName>ppt_x</p:attrName>
                                        </p:attrNameLst>
                                      </p:cBhvr>
                                      <p:tavLst>
                                        <p:tav tm="0">
                                          <p:val>
                                            <p:strVal val="#ppt_x"/>
                                          </p:val>
                                        </p:tav>
                                        <p:tav tm="100000">
                                          <p:val>
                                            <p:strVal val="#ppt_x"/>
                                          </p:val>
                                        </p:tav>
                                      </p:tavLst>
                                    </p:anim>
                                    <p:anim calcmode="lin" valueType="num">
                                      <p:cBhvr additive="base">
                                        <p:cTn id="114" dur="500" fill="hold"/>
                                        <p:tgtEl>
                                          <p:spTgt spid="63"/>
                                        </p:tgtEl>
                                        <p:attrNameLst>
                                          <p:attrName>ppt_y</p:attrName>
                                        </p:attrNameLst>
                                      </p:cBhvr>
                                      <p:tavLst>
                                        <p:tav tm="0">
                                          <p:val>
                                            <p:strVal val="1+#ppt_h/2"/>
                                          </p:val>
                                        </p:tav>
                                        <p:tav tm="100000">
                                          <p:val>
                                            <p:strVal val="#ppt_y"/>
                                          </p:val>
                                        </p:tav>
                                      </p:tavLst>
                                    </p:anim>
                                  </p:childTnLst>
                                </p:cTn>
                              </p:par>
                              <p:par>
                                <p:cTn id="115" presetID="2" presetClass="entr" presetSubtype="4" fill="hold" nodeType="withEffect">
                                  <p:stCondLst>
                                    <p:cond delay="0"/>
                                  </p:stCondLst>
                                  <p:childTnLst>
                                    <p:set>
                                      <p:cBhvr>
                                        <p:cTn id="116" dur="1" fill="hold">
                                          <p:stCondLst>
                                            <p:cond delay="0"/>
                                          </p:stCondLst>
                                        </p:cTn>
                                        <p:tgtEl>
                                          <p:spTgt spid="64"/>
                                        </p:tgtEl>
                                        <p:attrNameLst>
                                          <p:attrName>style.visibility</p:attrName>
                                        </p:attrNameLst>
                                      </p:cBhvr>
                                      <p:to>
                                        <p:strVal val="visible"/>
                                      </p:to>
                                    </p:set>
                                    <p:anim calcmode="lin" valueType="num">
                                      <p:cBhvr additive="base">
                                        <p:cTn id="117" dur="500" fill="hold"/>
                                        <p:tgtEl>
                                          <p:spTgt spid="64"/>
                                        </p:tgtEl>
                                        <p:attrNameLst>
                                          <p:attrName>ppt_x</p:attrName>
                                        </p:attrNameLst>
                                      </p:cBhvr>
                                      <p:tavLst>
                                        <p:tav tm="0">
                                          <p:val>
                                            <p:strVal val="#ppt_x"/>
                                          </p:val>
                                        </p:tav>
                                        <p:tav tm="100000">
                                          <p:val>
                                            <p:strVal val="#ppt_x"/>
                                          </p:val>
                                        </p:tav>
                                      </p:tavLst>
                                    </p:anim>
                                    <p:anim calcmode="lin" valueType="num">
                                      <p:cBhvr additive="base">
                                        <p:cTn id="118"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6" presetClass="entr" presetSubtype="0" fill="hold" grpId="0" nodeType="clickEffect">
                                  <p:stCondLst>
                                    <p:cond delay="0"/>
                                  </p:stCondLst>
                                  <p:childTnLst>
                                    <p:set>
                                      <p:cBhvr>
                                        <p:cTn id="122" dur="1" fill="hold">
                                          <p:stCondLst>
                                            <p:cond delay="0"/>
                                          </p:stCondLst>
                                        </p:cTn>
                                        <p:tgtEl>
                                          <p:spTgt spid="65"/>
                                        </p:tgtEl>
                                        <p:attrNameLst>
                                          <p:attrName>style.visibility</p:attrName>
                                        </p:attrNameLst>
                                      </p:cBhvr>
                                      <p:to>
                                        <p:strVal val="visible"/>
                                      </p:to>
                                    </p:set>
                                    <p:animEffect transition="in" filter="wipe(down)">
                                      <p:cBhvr>
                                        <p:cTn id="123" dur="580">
                                          <p:stCondLst>
                                            <p:cond delay="0"/>
                                          </p:stCondLst>
                                        </p:cTn>
                                        <p:tgtEl>
                                          <p:spTgt spid="65"/>
                                        </p:tgtEl>
                                      </p:cBhvr>
                                    </p:animEffect>
                                    <p:anim calcmode="lin" valueType="num">
                                      <p:cBhvr>
                                        <p:cTn id="124" dur="1822" tmFilter="0,0; 0.14,0.36; 0.43,0.73; 0.71,0.91; 1.0,1.0">
                                          <p:stCondLst>
                                            <p:cond delay="0"/>
                                          </p:stCondLst>
                                        </p:cTn>
                                        <p:tgtEl>
                                          <p:spTgt spid="65"/>
                                        </p:tgtEl>
                                        <p:attrNameLst>
                                          <p:attrName>ppt_x</p:attrName>
                                        </p:attrNameLst>
                                      </p:cBhvr>
                                      <p:tavLst>
                                        <p:tav tm="0">
                                          <p:val>
                                            <p:strVal val="#ppt_x-0.25"/>
                                          </p:val>
                                        </p:tav>
                                        <p:tav tm="100000">
                                          <p:val>
                                            <p:strVal val="#ppt_x"/>
                                          </p:val>
                                        </p:tav>
                                      </p:tavLst>
                                    </p:anim>
                                    <p:anim calcmode="lin" valueType="num">
                                      <p:cBhvr>
                                        <p:cTn id="125" dur="664" tmFilter="0.0,0.0; 0.25,0.07; 0.50,0.2; 0.75,0.467; 1.0,1.0">
                                          <p:stCondLst>
                                            <p:cond delay="0"/>
                                          </p:stCondLst>
                                        </p:cTn>
                                        <p:tgtEl>
                                          <p:spTgt spid="65"/>
                                        </p:tgtEl>
                                        <p:attrNameLst>
                                          <p:attrName>ppt_y</p:attrName>
                                        </p:attrNameLst>
                                      </p:cBhvr>
                                      <p:tavLst>
                                        <p:tav tm="0" fmla="#ppt_y-sin(pi*$)/3">
                                          <p:val>
                                            <p:fltVal val="0.5"/>
                                          </p:val>
                                        </p:tav>
                                        <p:tav tm="100000">
                                          <p:val>
                                            <p:fltVal val="1"/>
                                          </p:val>
                                        </p:tav>
                                      </p:tavLst>
                                    </p:anim>
                                    <p:anim calcmode="lin" valueType="num">
                                      <p:cBhvr>
                                        <p:cTn id="126" dur="664" tmFilter="0, 0; 0.125,0.2665; 0.25,0.4; 0.375,0.465; 0.5,0.5;  0.625,0.535; 0.75,0.6; 0.875,0.7335; 1,1">
                                          <p:stCondLst>
                                            <p:cond delay="664"/>
                                          </p:stCondLst>
                                        </p:cTn>
                                        <p:tgtEl>
                                          <p:spTgt spid="65"/>
                                        </p:tgtEl>
                                        <p:attrNameLst>
                                          <p:attrName>ppt_y</p:attrName>
                                        </p:attrNameLst>
                                      </p:cBhvr>
                                      <p:tavLst>
                                        <p:tav tm="0" fmla="#ppt_y-sin(pi*$)/9">
                                          <p:val>
                                            <p:fltVal val="0"/>
                                          </p:val>
                                        </p:tav>
                                        <p:tav tm="100000">
                                          <p:val>
                                            <p:fltVal val="1"/>
                                          </p:val>
                                        </p:tav>
                                      </p:tavLst>
                                    </p:anim>
                                    <p:anim calcmode="lin" valueType="num">
                                      <p:cBhvr>
                                        <p:cTn id="127" dur="332" tmFilter="0, 0; 0.125,0.2665; 0.25,0.4; 0.375,0.465; 0.5,0.5;  0.625,0.535; 0.75,0.6; 0.875,0.7335; 1,1">
                                          <p:stCondLst>
                                            <p:cond delay="1324"/>
                                          </p:stCondLst>
                                        </p:cTn>
                                        <p:tgtEl>
                                          <p:spTgt spid="65"/>
                                        </p:tgtEl>
                                        <p:attrNameLst>
                                          <p:attrName>ppt_y</p:attrName>
                                        </p:attrNameLst>
                                      </p:cBhvr>
                                      <p:tavLst>
                                        <p:tav tm="0" fmla="#ppt_y-sin(pi*$)/27">
                                          <p:val>
                                            <p:fltVal val="0"/>
                                          </p:val>
                                        </p:tav>
                                        <p:tav tm="100000">
                                          <p:val>
                                            <p:fltVal val="1"/>
                                          </p:val>
                                        </p:tav>
                                      </p:tavLst>
                                    </p:anim>
                                    <p:anim calcmode="lin" valueType="num">
                                      <p:cBhvr>
                                        <p:cTn id="128" dur="164" tmFilter="0, 0; 0.125,0.2665; 0.25,0.4; 0.375,0.465; 0.5,0.5;  0.625,0.535; 0.75,0.6; 0.875,0.7335; 1,1">
                                          <p:stCondLst>
                                            <p:cond delay="1656"/>
                                          </p:stCondLst>
                                        </p:cTn>
                                        <p:tgtEl>
                                          <p:spTgt spid="65"/>
                                        </p:tgtEl>
                                        <p:attrNameLst>
                                          <p:attrName>ppt_y</p:attrName>
                                        </p:attrNameLst>
                                      </p:cBhvr>
                                      <p:tavLst>
                                        <p:tav tm="0" fmla="#ppt_y-sin(pi*$)/81">
                                          <p:val>
                                            <p:fltVal val="0"/>
                                          </p:val>
                                        </p:tav>
                                        <p:tav tm="100000">
                                          <p:val>
                                            <p:fltVal val="1"/>
                                          </p:val>
                                        </p:tav>
                                      </p:tavLst>
                                    </p:anim>
                                    <p:animScale>
                                      <p:cBhvr>
                                        <p:cTn id="129" dur="26">
                                          <p:stCondLst>
                                            <p:cond delay="650"/>
                                          </p:stCondLst>
                                        </p:cTn>
                                        <p:tgtEl>
                                          <p:spTgt spid="65"/>
                                        </p:tgtEl>
                                      </p:cBhvr>
                                      <p:to x="100000" y="60000"/>
                                    </p:animScale>
                                    <p:animScale>
                                      <p:cBhvr>
                                        <p:cTn id="130" dur="166" decel="50000">
                                          <p:stCondLst>
                                            <p:cond delay="676"/>
                                          </p:stCondLst>
                                        </p:cTn>
                                        <p:tgtEl>
                                          <p:spTgt spid="65"/>
                                        </p:tgtEl>
                                      </p:cBhvr>
                                      <p:to x="100000" y="100000"/>
                                    </p:animScale>
                                    <p:animScale>
                                      <p:cBhvr>
                                        <p:cTn id="131" dur="26">
                                          <p:stCondLst>
                                            <p:cond delay="1312"/>
                                          </p:stCondLst>
                                        </p:cTn>
                                        <p:tgtEl>
                                          <p:spTgt spid="65"/>
                                        </p:tgtEl>
                                      </p:cBhvr>
                                      <p:to x="100000" y="80000"/>
                                    </p:animScale>
                                    <p:animScale>
                                      <p:cBhvr>
                                        <p:cTn id="132" dur="166" decel="50000">
                                          <p:stCondLst>
                                            <p:cond delay="1338"/>
                                          </p:stCondLst>
                                        </p:cTn>
                                        <p:tgtEl>
                                          <p:spTgt spid="65"/>
                                        </p:tgtEl>
                                      </p:cBhvr>
                                      <p:to x="100000" y="100000"/>
                                    </p:animScale>
                                    <p:animScale>
                                      <p:cBhvr>
                                        <p:cTn id="133" dur="26">
                                          <p:stCondLst>
                                            <p:cond delay="1642"/>
                                          </p:stCondLst>
                                        </p:cTn>
                                        <p:tgtEl>
                                          <p:spTgt spid="65"/>
                                        </p:tgtEl>
                                      </p:cBhvr>
                                      <p:to x="100000" y="90000"/>
                                    </p:animScale>
                                    <p:animScale>
                                      <p:cBhvr>
                                        <p:cTn id="134" dur="166" decel="50000">
                                          <p:stCondLst>
                                            <p:cond delay="1668"/>
                                          </p:stCondLst>
                                        </p:cTn>
                                        <p:tgtEl>
                                          <p:spTgt spid="65"/>
                                        </p:tgtEl>
                                      </p:cBhvr>
                                      <p:to x="100000" y="100000"/>
                                    </p:animScale>
                                    <p:animScale>
                                      <p:cBhvr>
                                        <p:cTn id="135" dur="26">
                                          <p:stCondLst>
                                            <p:cond delay="1808"/>
                                          </p:stCondLst>
                                        </p:cTn>
                                        <p:tgtEl>
                                          <p:spTgt spid="65"/>
                                        </p:tgtEl>
                                      </p:cBhvr>
                                      <p:to x="100000" y="95000"/>
                                    </p:animScale>
                                    <p:animScale>
                                      <p:cBhvr>
                                        <p:cTn id="136" dur="166" decel="50000">
                                          <p:stCondLst>
                                            <p:cond delay="1834"/>
                                          </p:stCondLst>
                                        </p:cTn>
                                        <p:tgtEl>
                                          <p:spTgt spid="65"/>
                                        </p:tgtEl>
                                      </p:cBhvr>
                                      <p:to x="100000" y="100000"/>
                                    </p:animScale>
                                  </p:childTnLst>
                                </p:cTn>
                              </p:par>
                            </p:childTnLst>
                          </p:cTn>
                        </p:par>
                      </p:childTnLst>
                    </p:cTn>
                  </p:par>
                  <p:par>
                    <p:cTn id="137" fill="hold">
                      <p:stCondLst>
                        <p:cond delay="indefinite"/>
                      </p:stCondLst>
                      <p:childTnLst>
                        <p:par>
                          <p:cTn id="138" fill="hold">
                            <p:stCondLst>
                              <p:cond delay="0"/>
                            </p:stCondLst>
                            <p:childTnLst>
                              <p:par>
                                <p:cTn id="139" presetID="2" presetClass="entr" presetSubtype="4" fill="hold" nodeType="clickEffect">
                                  <p:stCondLst>
                                    <p:cond delay="0"/>
                                  </p:stCondLst>
                                  <p:childTnLst>
                                    <p:set>
                                      <p:cBhvr>
                                        <p:cTn id="140" dur="1" fill="hold">
                                          <p:stCondLst>
                                            <p:cond delay="0"/>
                                          </p:stCondLst>
                                        </p:cTn>
                                        <p:tgtEl>
                                          <p:spTgt spid="10"/>
                                        </p:tgtEl>
                                        <p:attrNameLst>
                                          <p:attrName>style.visibility</p:attrName>
                                        </p:attrNameLst>
                                      </p:cBhvr>
                                      <p:to>
                                        <p:strVal val="visible"/>
                                      </p:to>
                                    </p:set>
                                    <p:anim calcmode="lin" valueType="num">
                                      <p:cBhvr additive="base">
                                        <p:cTn id="141" dur="500" fill="hold"/>
                                        <p:tgtEl>
                                          <p:spTgt spid="10"/>
                                        </p:tgtEl>
                                        <p:attrNameLst>
                                          <p:attrName>ppt_x</p:attrName>
                                        </p:attrNameLst>
                                      </p:cBhvr>
                                      <p:tavLst>
                                        <p:tav tm="0">
                                          <p:val>
                                            <p:strVal val="#ppt_x"/>
                                          </p:val>
                                        </p:tav>
                                        <p:tav tm="100000">
                                          <p:val>
                                            <p:strVal val="#ppt_x"/>
                                          </p:val>
                                        </p:tav>
                                      </p:tavLst>
                                    </p:anim>
                                    <p:anim calcmode="lin" valueType="num">
                                      <p:cBhvr additive="base">
                                        <p:cTn id="1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2" presetClass="entr" presetSubtype="4" fill="hold" nodeType="clickEffect">
                                  <p:stCondLst>
                                    <p:cond delay="0"/>
                                  </p:stCondLst>
                                  <p:childTnLst>
                                    <p:set>
                                      <p:cBhvr>
                                        <p:cTn id="146" dur="1" fill="hold">
                                          <p:stCondLst>
                                            <p:cond delay="0"/>
                                          </p:stCondLst>
                                        </p:cTn>
                                        <p:tgtEl>
                                          <p:spTgt spid="39"/>
                                        </p:tgtEl>
                                        <p:attrNameLst>
                                          <p:attrName>style.visibility</p:attrName>
                                        </p:attrNameLst>
                                      </p:cBhvr>
                                      <p:to>
                                        <p:strVal val="visible"/>
                                      </p:to>
                                    </p:set>
                                    <p:anim calcmode="lin" valueType="num">
                                      <p:cBhvr additive="base">
                                        <p:cTn id="147" dur="500" fill="hold"/>
                                        <p:tgtEl>
                                          <p:spTgt spid="39"/>
                                        </p:tgtEl>
                                        <p:attrNameLst>
                                          <p:attrName>ppt_x</p:attrName>
                                        </p:attrNameLst>
                                      </p:cBhvr>
                                      <p:tavLst>
                                        <p:tav tm="0">
                                          <p:val>
                                            <p:strVal val="#ppt_x"/>
                                          </p:val>
                                        </p:tav>
                                        <p:tav tm="100000">
                                          <p:val>
                                            <p:strVal val="#ppt_x"/>
                                          </p:val>
                                        </p:tav>
                                      </p:tavLst>
                                    </p:anim>
                                    <p:anim calcmode="lin" valueType="num">
                                      <p:cBhvr additive="base">
                                        <p:cTn id="148"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2" presetClass="entr" presetSubtype="4" fill="hold" nodeType="clickEffect">
                                  <p:stCondLst>
                                    <p:cond delay="0"/>
                                  </p:stCondLst>
                                  <p:childTnLst>
                                    <p:set>
                                      <p:cBhvr>
                                        <p:cTn id="152" dur="1" fill="hold">
                                          <p:stCondLst>
                                            <p:cond delay="0"/>
                                          </p:stCondLst>
                                        </p:cTn>
                                        <p:tgtEl>
                                          <p:spTgt spid="12"/>
                                        </p:tgtEl>
                                        <p:attrNameLst>
                                          <p:attrName>style.visibility</p:attrName>
                                        </p:attrNameLst>
                                      </p:cBhvr>
                                      <p:to>
                                        <p:strVal val="visible"/>
                                      </p:to>
                                    </p:set>
                                    <p:anim calcmode="lin" valueType="num">
                                      <p:cBhvr additive="base">
                                        <p:cTn id="153" dur="500" fill="hold"/>
                                        <p:tgtEl>
                                          <p:spTgt spid="12"/>
                                        </p:tgtEl>
                                        <p:attrNameLst>
                                          <p:attrName>ppt_x</p:attrName>
                                        </p:attrNameLst>
                                      </p:cBhvr>
                                      <p:tavLst>
                                        <p:tav tm="0">
                                          <p:val>
                                            <p:strVal val="#ppt_x"/>
                                          </p:val>
                                        </p:tav>
                                        <p:tav tm="100000">
                                          <p:val>
                                            <p:strVal val="#ppt_x"/>
                                          </p:val>
                                        </p:tav>
                                      </p:tavLst>
                                    </p:anim>
                                    <p:anim calcmode="lin" valueType="num">
                                      <p:cBhvr additive="base">
                                        <p:cTn id="15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5" fill="hold">
                      <p:stCondLst>
                        <p:cond delay="indefinite"/>
                      </p:stCondLst>
                      <p:childTnLst>
                        <p:par>
                          <p:cTn id="156" fill="hold">
                            <p:stCondLst>
                              <p:cond delay="0"/>
                            </p:stCondLst>
                            <p:childTnLst>
                              <p:par>
                                <p:cTn id="157" presetID="2" presetClass="entr" presetSubtype="4" fill="hold" nodeType="clickEffect">
                                  <p:stCondLst>
                                    <p:cond delay="0"/>
                                  </p:stCondLst>
                                  <p:childTnLst>
                                    <p:set>
                                      <p:cBhvr>
                                        <p:cTn id="158" dur="1" fill="hold">
                                          <p:stCondLst>
                                            <p:cond delay="0"/>
                                          </p:stCondLst>
                                        </p:cTn>
                                        <p:tgtEl>
                                          <p:spTgt spid="40"/>
                                        </p:tgtEl>
                                        <p:attrNameLst>
                                          <p:attrName>style.visibility</p:attrName>
                                        </p:attrNameLst>
                                      </p:cBhvr>
                                      <p:to>
                                        <p:strVal val="visible"/>
                                      </p:to>
                                    </p:set>
                                    <p:anim calcmode="lin" valueType="num">
                                      <p:cBhvr additive="base">
                                        <p:cTn id="159" dur="500" fill="hold"/>
                                        <p:tgtEl>
                                          <p:spTgt spid="40"/>
                                        </p:tgtEl>
                                        <p:attrNameLst>
                                          <p:attrName>ppt_x</p:attrName>
                                        </p:attrNameLst>
                                      </p:cBhvr>
                                      <p:tavLst>
                                        <p:tav tm="0">
                                          <p:val>
                                            <p:strVal val="#ppt_x"/>
                                          </p:val>
                                        </p:tav>
                                        <p:tav tm="100000">
                                          <p:val>
                                            <p:strVal val="#ppt_x"/>
                                          </p:val>
                                        </p:tav>
                                      </p:tavLst>
                                    </p:anim>
                                    <p:anim calcmode="lin" valueType="num">
                                      <p:cBhvr additive="base">
                                        <p:cTn id="160"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61" fill="hold">
                      <p:stCondLst>
                        <p:cond delay="indefinite"/>
                      </p:stCondLst>
                      <p:childTnLst>
                        <p:par>
                          <p:cTn id="162" fill="hold">
                            <p:stCondLst>
                              <p:cond delay="0"/>
                            </p:stCondLst>
                            <p:childTnLst>
                              <p:par>
                                <p:cTn id="163" presetID="26" presetClass="entr" presetSubtype="0" fill="hold" grpId="0" nodeType="clickEffect">
                                  <p:stCondLst>
                                    <p:cond delay="0"/>
                                  </p:stCondLst>
                                  <p:childTnLst>
                                    <p:set>
                                      <p:cBhvr>
                                        <p:cTn id="164" dur="1" fill="hold">
                                          <p:stCondLst>
                                            <p:cond delay="0"/>
                                          </p:stCondLst>
                                        </p:cTn>
                                        <p:tgtEl>
                                          <p:spTgt spid="66"/>
                                        </p:tgtEl>
                                        <p:attrNameLst>
                                          <p:attrName>style.visibility</p:attrName>
                                        </p:attrNameLst>
                                      </p:cBhvr>
                                      <p:to>
                                        <p:strVal val="visible"/>
                                      </p:to>
                                    </p:set>
                                    <p:animEffect transition="in" filter="wipe(down)">
                                      <p:cBhvr>
                                        <p:cTn id="165" dur="580">
                                          <p:stCondLst>
                                            <p:cond delay="0"/>
                                          </p:stCondLst>
                                        </p:cTn>
                                        <p:tgtEl>
                                          <p:spTgt spid="66"/>
                                        </p:tgtEl>
                                      </p:cBhvr>
                                    </p:animEffect>
                                    <p:anim calcmode="lin" valueType="num">
                                      <p:cBhvr>
                                        <p:cTn id="166" dur="1822" tmFilter="0,0; 0.14,0.36; 0.43,0.73; 0.71,0.91; 1.0,1.0">
                                          <p:stCondLst>
                                            <p:cond delay="0"/>
                                          </p:stCondLst>
                                        </p:cTn>
                                        <p:tgtEl>
                                          <p:spTgt spid="66"/>
                                        </p:tgtEl>
                                        <p:attrNameLst>
                                          <p:attrName>ppt_x</p:attrName>
                                        </p:attrNameLst>
                                      </p:cBhvr>
                                      <p:tavLst>
                                        <p:tav tm="0">
                                          <p:val>
                                            <p:strVal val="#ppt_x-0.25"/>
                                          </p:val>
                                        </p:tav>
                                        <p:tav tm="100000">
                                          <p:val>
                                            <p:strVal val="#ppt_x"/>
                                          </p:val>
                                        </p:tav>
                                      </p:tavLst>
                                    </p:anim>
                                    <p:anim calcmode="lin" valueType="num">
                                      <p:cBhvr>
                                        <p:cTn id="167" dur="664" tmFilter="0.0,0.0; 0.25,0.07; 0.50,0.2; 0.75,0.467; 1.0,1.0">
                                          <p:stCondLst>
                                            <p:cond delay="0"/>
                                          </p:stCondLst>
                                        </p:cTn>
                                        <p:tgtEl>
                                          <p:spTgt spid="66"/>
                                        </p:tgtEl>
                                        <p:attrNameLst>
                                          <p:attrName>ppt_y</p:attrName>
                                        </p:attrNameLst>
                                      </p:cBhvr>
                                      <p:tavLst>
                                        <p:tav tm="0" fmla="#ppt_y-sin(pi*$)/3">
                                          <p:val>
                                            <p:fltVal val="0.5"/>
                                          </p:val>
                                        </p:tav>
                                        <p:tav tm="100000">
                                          <p:val>
                                            <p:fltVal val="1"/>
                                          </p:val>
                                        </p:tav>
                                      </p:tavLst>
                                    </p:anim>
                                    <p:anim calcmode="lin" valueType="num">
                                      <p:cBhvr>
                                        <p:cTn id="168" dur="664" tmFilter="0, 0; 0.125,0.2665; 0.25,0.4; 0.375,0.465; 0.5,0.5;  0.625,0.535; 0.75,0.6; 0.875,0.7335; 1,1">
                                          <p:stCondLst>
                                            <p:cond delay="664"/>
                                          </p:stCondLst>
                                        </p:cTn>
                                        <p:tgtEl>
                                          <p:spTgt spid="66"/>
                                        </p:tgtEl>
                                        <p:attrNameLst>
                                          <p:attrName>ppt_y</p:attrName>
                                        </p:attrNameLst>
                                      </p:cBhvr>
                                      <p:tavLst>
                                        <p:tav tm="0" fmla="#ppt_y-sin(pi*$)/9">
                                          <p:val>
                                            <p:fltVal val="0"/>
                                          </p:val>
                                        </p:tav>
                                        <p:tav tm="100000">
                                          <p:val>
                                            <p:fltVal val="1"/>
                                          </p:val>
                                        </p:tav>
                                      </p:tavLst>
                                    </p:anim>
                                    <p:anim calcmode="lin" valueType="num">
                                      <p:cBhvr>
                                        <p:cTn id="169" dur="332" tmFilter="0, 0; 0.125,0.2665; 0.25,0.4; 0.375,0.465; 0.5,0.5;  0.625,0.535; 0.75,0.6; 0.875,0.7335; 1,1">
                                          <p:stCondLst>
                                            <p:cond delay="1324"/>
                                          </p:stCondLst>
                                        </p:cTn>
                                        <p:tgtEl>
                                          <p:spTgt spid="66"/>
                                        </p:tgtEl>
                                        <p:attrNameLst>
                                          <p:attrName>ppt_y</p:attrName>
                                        </p:attrNameLst>
                                      </p:cBhvr>
                                      <p:tavLst>
                                        <p:tav tm="0" fmla="#ppt_y-sin(pi*$)/27">
                                          <p:val>
                                            <p:fltVal val="0"/>
                                          </p:val>
                                        </p:tav>
                                        <p:tav tm="100000">
                                          <p:val>
                                            <p:fltVal val="1"/>
                                          </p:val>
                                        </p:tav>
                                      </p:tavLst>
                                    </p:anim>
                                    <p:anim calcmode="lin" valueType="num">
                                      <p:cBhvr>
                                        <p:cTn id="170" dur="164" tmFilter="0, 0; 0.125,0.2665; 0.25,0.4; 0.375,0.465; 0.5,0.5;  0.625,0.535; 0.75,0.6; 0.875,0.7335; 1,1">
                                          <p:stCondLst>
                                            <p:cond delay="1656"/>
                                          </p:stCondLst>
                                        </p:cTn>
                                        <p:tgtEl>
                                          <p:spTgt spid="66"/>
                                        </p:tgtEl>
                                        <p:attrNameLst>
                                          <p:attrName>ppt_y</p:attrName>
                                        </p:attrNameLst>
                                      </p:cBhvr>
                                      <p:tavLst>
                                        <p:tav tm="0" fmla="#ppt_y-sin(pi*$)/81">
                                          <p:val>
                                            <p:fltVal val="0"/>
                                          </p:val>
                                        </p:tav>
                                        <p:tav tm="100000">
                                          <p:val>
                                            <p:fltVal val="1"/>
                                          </p:val>
                                        </p:tav>
                                      </p:tavLst>
                                    </p:anim>
                                    <p:animScale>
                                      <p:cBhvr>
                                        <p:cTn id="171" dur="26">
                                          <p:stCondLst>
                                            <p:cond delay="650"/>
                                          </p:stCondLst>
                                        </p:cTn>
                                        <p:tgtEl>
                                          <p:spTgt spid="66"/>
                                        </p:tgtEl>
                                      </p:cBhvr>
                                      <p:to x="100000" y="60000"/>
                                    </p:animScale>
                                    <p:animScale>
                                      <p:cBhvr>
                                        <p:cTn id="172" dur="166" decel="50000">
                                          <p:stCondLst>
                                            <p:cond delay="676"/>
                                          </p:stCondLst>
                                        </p:cTn>
                                        <p:tgtEl>
                                          <p:spTgt spid="66"/>
                                        </p:tgtEl>
                                      </p:cBhvr>
                                      <p:to x="100000" y="100000"/>
                                    </p:animScale>
                                    <p:animScale>
                                      <p:cBhvr>
                                        <p:cTn id="173" dur="26">
                                          <p:stCondLst>
                                            <p:cond delay="1312"/>
                                          </p:stCondLst>
                                        </p:cTn>
                                        <p:tgtEl>
                                          <p:spTgt spid="66"/>
                                        </p:tgtEl>
                                      </p:cBhvr>
                                      <p:to x="100000" y="80000"/>
                                    </p:animScale>
                                    <p:animScale>
                                      <p:cBhvr>
                                        <p:cTn id="174" dur="166" decel="50000">
                                          <p:stCondLst>
                                            <p:cond delay="1338"/>
                                          </p:stCondLst>
                                        </p:cTn>
                                        <p:tgtEl>
                                          <p:spTgt spid="66"/>
                                        </p:tgtEl>
                                      </p:cBhvr>
                                      <p:to x="100000" y="100000"/>
                                    </p:animScale>
                                    <p:animScale>
                                      <p:cBhvr>
                                        <p:cTn id="175" dur="26">
                                          <p:stCondLst>
                                            <p:cond delay="1642"/>
                                          </p:stCondLst>
                                        </p:cTn>
                                        <p:tgtEl>
                                          <p:spTgt spid="66"/>
                                        </p:tgtEl>
                                      </p:cBhvr>
                                      <p:to x="100000" y="90000"/>
                                    </p:animScale>
                                    <p:animScale>
                                      <p:cBhvr>
                                        <p:cTn id="176" dur="166" decel="50000">
                                          <p:stCondLst>
                                            <p:cond delay="1668"/>
                                          </p:stCondLst>
                                        </p:cTn>
                                        <p:tgtEl>
                                          <p:spTgt spid="66"/>
                                        </p:tgtEl>
                                      </p:cBhvr>
                                      <p:to x="100000" y="100000"/>
                                    </p:animScale>
                                    <p:animScale>
                                      <p:cBhvr>
                                        <p:cTn id="177" dur="26">
                                          <p:stCondLst>
                                            <p:cond delay="1808"/>
                                          </p:stCondLst>
                                        </p:cTn>
                                        <p:tgtEl>
                                          <p:spTgt spid="66"/>
                                        </p:tgtEl>
                                      </p:cBhvr>
                                      <p:to x="100000" y="95000"/>
                                    </p:animScale>
                                    <p:animScale>
                                      <p:cBhvr>
                                        <p:cTn id="178" dur="166" decel="50000">
                                          <p:stCondLst>
                                            <p:cond delay="1834"/>
                                          </p:stCondLst>
                                        </p:cTn>
                                        <p:tgtEl>
                                          <p:spTgt spid="66"/>
                                        </p:tgtEl>
                                      </p:cBhvr>
                                      <p:to x="100000" y="100000"/>
                                    </p:animScale>
                                  </p:childTnLst>
                                </p:cTn>
                              </p:par>
                            </p:childTnLst>
                          </p:cTn>
                        </p:par>
                      </p:childTnLst>
                    </p:cTn>
                  </p:par>
                  <p:par>
                    <p:cTn id="179" fill="hold">
                      <p:stCondLst>
                        <p:cond delay="indefinite"/>
                      </p:stCondLst>
                      <p:childTnLst>
                        <p:par>
                          <p:cTn id="180" fill="hold">
                            <p:stCondLst>
                              <p:cond delay="0"/>
                            </p:stCondLst>
                            <p:childTnLst>
                              <p:par>
                                <p:cTn id="181" presetID="2" presetClass="entr" presetSubtype="4" fill="hold" nodeType="clickEffect">
                                  <p:stCondLst>
                                    <p:cond delay="0"/>
                                  </p:stCondLst>
                                  <p:childTnLst>
                                    <p:set>
                                      <p:cBhvr>
                                        <p:cTn id="182" dur="1" fill="hold">
                                          <p:stCondLst>
                                            <p:cond delay="0"/>
                                          </p:stCondLst>
                                        </p:cTn>
                                        <p:tgtEl>
                                          <p:spTgt spid="15"/>
                                        </p:tgtEl>
                                        <p:attrNameLst>
                                          <p:attrName>style.visibility</p:attrName>
                                        </p:attrNameLst>
                                      </p:cBhvr>
                                      <p:to>
                                        <p:strVal val="visible"/>
                                      </p:to>
                                    </p:set>
                                    <p:anim calcmode="lin" valueType="num">
                                      <p:cBhvr additive="base">
                                        <p:cTn id="183" dur="500" fill="hold"/>
                                        <p:tgtEl>
                                          <p:spTgt spid="15"/>
                                        </p:tgtEl>
                                        <p:attrNameLst>
                                          <p:attrName>ppt_x</p:attrName>
                                        </p:attrNameLst>
                                      </p:cBhvr>
                                      <p:tavLst>
                                        <p:tav tm="0">
                                          <p:val>
                                            <p:strVal val="#ppt_x"/>
                                          </p:val>
                                        </p:tav>
                                        <p:tav tm="100000">
                                          <p:val>
                                            <p:strVal val="#ppt_x"/>
                                          </p:val>
                                        </p:tav>
                                      </p:tavLst>
                                    </p:anim>
                                    <p:anim calcmode="lin" valueType="num">
                                      <p:cBhvr additive="base">
                                        <p:cTn id="18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85" fill="hold">
                      <p:stCondLst>
                        <p:cond delay="indefinite"/>
                      </p:stCondLst>
                      <p:childTnLst>
                        <p:par>
                          <p:cTn id="186" fill="hold">
                            <p:stCondLst>
                              <p:cond delay="0"/>
                            </p:stCondLst>
                            <p:childTnLst>
                              <p:par>
                                <p:cTn id="187" presetID="2" presetClass="entr" presetSubtype="4" fill="hold" nodeType="clickEffect">
                                  <p:stCondLst>
                                    <p:cond delay="0"/>
                                  </p:stCondLst>
                                  <p:childTnLst>
                                    <p:set>
                                      <p:cBhvr>
                                        <p:cTn id="188" dur="1" fill="hold">
                                          <p:stCondLst>
                                            <p:cond delay="0"/>
                                          </p:stCondLst>
                                        </p:cTn>
                                        <p:tgtEl>
                                          <p:spTgt spid="46"/>
                                        </p:tgtEl>
                                        <p:attrNameLst>
                                          <p:attrName>style.visibility</p:attrName>
                                        </p:attrNameLst>
                                      </p:cBhvr>
                                      <p:to>
                                        <p:strVal val="visible"/>
                                      </p:to>
                                    </p:set>
                                    <p:anim calcmode="lin" valueType="num">
                                      <p:cBhvr additive="base">
                                        <p:cTn id="189" dur="500" fill="hold"/>
                                        <p:tgtEl>
                                          <p:spTgt spid="46"/>
                                        </p:tgtEl>
                                        <p:attrNameLst>
                                          <p:attrName>ppt_x</p:attrName>
                                        </p:attrNameLst>
                                      </p:cBhvr>
                                      <p:tavLst>
                                        <p:tav tm="0">
                                          <p:val>
                                            <p:strVal val="#ppt_x"/>
                                          </p:val>
                                        </p:tav>
                                        <p:tav tm="100000">
                                          <p:val>
                                            <p:strVal val="#ppt_x"/>
                                          </p:val>
                                        </p:tav>
                                      </p:tavLst>
                                    </p:anim>
                                    <p:anim calcmode="lin" valueType="num">
                                      <p:cBhvr additive="base">
                                        <p:cTn id="190"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191" fill="hold">
                      <p:stCondLst>
                        <p:cond delay="indefinite"/>
                      </p:stCondLst>
                      <p:childTnLst>
                        <p:par>
                          <p:cTn id="192" fill="hold">
                            <p:stCondLst>
                              <p:cond delay="0"/>
                            </p:stCondLst>
                            <p:childTnLst>
                              <p:par>
                                <p:cTn id="193" presetID="26" presetClass="entr" presetSubtype="0" fill="hold" grpId="0" nodeType="clickEffect">
                                  <p:stCondLst>
                                    <p:cond delay="0"/>
                                  </p:stCondLst>
                                  <p:childTnLst>
                                    <p:set>
                                      <p:cBhvr>
                                        <p:cTn id="194" dur="1" fill="hold">
                                          <p:stCondLst>
                                            <p:cond delay="0"/>
                                          </p:stCondLst>
                                        </p:cTn>
                                        <p:tgtEl>
                                          <p:spTgt spid="67"/>
                                        </p:tgtEl>
                                        <p:attrNameLst>
                                          <p:attrName>style.visibility</p:attrName>
                                        </p:attrNameLst>
                                      </p:cBhvr>
                                      <p:to>
                                        <p:strVal val="visible"/>
                                      </p:to>
                                    </p:set>
                                    <p:animEffect transition="in" filter="wipe(down)">
                                      <p:cBhvr>
                                        <p:cTn id="195" dur="580">
                                          <p:stCondLst>
                                            <p:cond delay="0"/>
                                          </p:stCondLst>
                                        </p:cTn>
                                        <p:tgtEl>
                                          <p:spTgt spid="67"/>
                                        </p:tgtEl>
                                      </p:cBhvr>
                                    </p:animEffect>
                                    <p:anim calcmode="lin" valueType="num">
                                      <p:cBhvr>
                                        <p:cTn id="196" dur="1822" tmFilter="0,0; 0.14,0.36; 0.43,0.73; 0.71,0.91; 1.0,1.0">
                                          <p:stCondLst>
                                            <p:cond delay="0"/>
                                          </p:stCondLst>
                                        </p:cTn>
                                        <p:tgtEl>
                                          <p:spTgt spid="67"/>
                                        </p:tgtEl>
                                        <p:attrNameLst>
                                          <p:attrName>ppt_x</p:attrName>
                                        </p:attrNameLst>
                                      </p:cBhvr>
                                      <p:tavLst>
                                        <p:tav tm="0">
                                          <p:val>
                                            <p:strVal val="#ppt_x-0.25"/>
                                          </p:val>
                                        </p:tav>
                                        <p:tav tm="100000">
                                          <p:val>
                                            <p:strVal val="#ppt_x"/>
                                          </p:val>
                                        </p:tav>
                                      </p:tavLst>
                                    </p:anim>
                                    <p:anim calcmode="lin" valueType="num">
                                      <p:cBhvr>
                                        <p:cTn id="197" dur="664" tmFilter="0.0,0.0; 0.25,0.07; 0.50,0.2; 0.75,0.467; 1.0,1.0">
                                          <p:stCondLst>
                                            <p:cond delay="0"/>
                                          </p:stCondLst>
                                        </p:cTn>
                                        <p:tgtEl>
                                          <p:spTgt spid="67"/>
                                        </p:tgtEl>
                                        <p:attrNameLst>
                                          <p:attrName>ppt_y</p:attrName>
                                        </p:attrNameLst>
                                      </p:cBhvr>
                                      <p:tavLst>
                                        <p:tav tm="0" fmla="#ppt_y-sin(pi*$)/3">
                                          <p:val>
                                            <p:fltVal val="0.5"/>
                                          </p:val>
                                        </p:tav>
                                        <p:tav tm="100000">
                                          <p:val>
                                            <p:fltVal val="1"/>
                                          </p:val>
                                        </p:tav>
                                      </p:tavLst>
                                    </p:anim>
                                    <p:anim calcmode="lin" valueType="num">
                                      <p:cBhvr>
                                        <p:cTn id="198" dur="664" tmFilter="0, 0; 0.125,0.2665; 0.25,0.4; 0.375,0.465; 0.5,0.5;  0.625,0.535; 0.75,0.6; 0.875,0.7335; 1,1">
                                          <p:stCondLst>
                                            <p:cond delay="664"/>
                                          </p:stCondLst>
                                        </p:cTn>
                                        <p:tgtEl>
                                          <p:spTgt spid="67"/>
                                        </p:tgtEl>
                                        <p:attrNameLst>
                                          <p:attrName>ppt_y</p:attrName>
                                        </p:attrNameLst>
                                      </p:cBhvr>
                                      <p:tavLst>
                                        <p:tav tm="0" fmla="#ppt_y-sin(pi*$)/9">
                                          <p:val>
                                            <p:fltVal val="0"/>
                                          </p:val>
                                        </p:tav>
                                        <p:tav tm="100000">
                                          <p:val>
                                            <p:fltVal val="1"/>
                                          </p:val>
                                        </p:tav>
                                      </p:tavLst>
                                    </p:anim>
                                    <p:anim calcmode="lin" valueType="num">
                                      <p:cBhvr>
                                        <p:cTn id="199" dur="332" tmFilter="0, 0; 0.125,0.2665; 0.25,0.4; 0.375,0.465; 0.5,0.5;  0.625,0.535; 0.75,0.6; 0.875,0.7335; 1,1">
                                          <p:stCondLst>
                                            <p:cond delay="1324"/>
                                          </p:stCondLst>
                                        </p:cTn>
                                        <p:tgtEl>
                                          <p:spTgt spid="67"/>
                                        </p:tgtEl>
                                        <p:attrNameLst>
                                          <p:attrName>ppt_y</p:attrName>
                                        </p:attrNameLst>
                                      </p:cBhvr>
                                      <p:tavLst>
                                        <p:tav tm="0" fmla="#ppt_y-sin(pi*$)/27">
                                          <p:val>
                                            <p:fltVal val="0"/>
                                          </p:val>
                                        </p:tav>
                                        <p:tav tm="100000">
                                          <p:val>
                                            <p:fltVal val="1"/>
                                          </p:val>
                                        </p:tav>
                                      </p:tavLst>
                                    </p:anim>
                                    <p:anim calcmode="lin" valueType="num">
                                      <p:cBhvr>
                                        <p:cTn id="200" dur="164" tmFilter="0, 0; 0.125,0.2665; 0.25,0.4; 0.375,0.465; 0.5,0.5;  0.625,0.535; 0.75,0.6; 0.875,0.7335; 1,1">
                                          <p:stCondLst>
                                            <p:cond delay="1656"/>
                                          </p:stCondLst>
                                        </p:cTn>
                                        <p:tgtEl>
                                          <p:spTgt spid="67"/>
                                        </p:tgtEl>
                                        <p:attrNameLst>
                                          <p:attrName>ppt_y</p:attrName>
                                        </p:attrNameLst>
                                      </p:cBhvr>
                                      <p:tavLst>
                                        <p:tav tm="0" fmla="#ppt_y-sin(pi*$)/81">
                                          <p:val>
                                            <p:fltVal val="0"/>
                                          </p:val>
                                        </p:tav>
                                        <p:tav tm="100000">
                                          <p:val>
                                            <p:fltVal val="1"/>
                                          </p:val>
                                        </p:tav>
                                      </p:tavLst>
                                    </p:anim>
                                    <p:animScale>
                                      <p:cBhvr>
                                        <p:cTn id="201" dur="26">
                                          <p:stCondLst>
                                            <p:cond delay="650"/>
                                          </p:stCondLst>
                                        </p:cTn>
                                        <p:tgtEl>
                                          <p:spTgt spid="67"/>
                                        </p:tgtEl>
                                      </p:cBhvr>
                                      <p:to x="100000" y="60000"/>
                                    </p:animScale>
                                    <p:animScale>
                                      <p:cBhvr>
                                        <p:cTn id="202" dur="166" decel="50000">
                                          <p:stCondLst>
                                            <p:cond delay="676"/>
                                          </p:stCondLst>
                                        </p:cTn>
                                        <p:tgtEl>
                                          <p:spTgt spid="67"/>
                                        </p:tgtEl>
                                      </p:cBhvr>
                                      <p:to x="100000" y="100000"/>
                                    </p:animScale>
                                    <p:animScale>
                                      <p:cBhvr>
                                        <p:cTn id="203" dur="26">
                                          <p:stCondLst>
                                            <p:cond delay="1312"/>
                                          </p:stCondLst>
                                        </p:cTn>
                                        <p:tgtEl>
                                          <p:spTgt spid="67"/>
                                        </p:tgtEl>
                                      </p:cBhvr>
                                      <p:to x="100000" y="80000"/>
                                    </p:animScale>
                                    <p:animScale>
                                      <p:cBhvr>
                                        <p:cTn id="204" dur="166" decel="50000">
                                          <p:stCondLst>
                                            <p:cond delay="1338"/>
                                          </p:stCondLst>
                                        </p:cTn>
                                        <p:tgtEl>
                                          <p:spTgt spid="67"/>
                                        </p:tgtEl>
                                      </p:cBhvr>
                                      <p:to x="100000" y="100000"/>
                                    </p:animScale>
                                    <p:animScale>
                                      <p:cBhvr>
                                        <p:cTn id="205" dur="26">
                                          <p:stCondLst>
                                            <p:cond delay="1642"/>
                                          </p:stCondLst>
                                        </p:cTn>
                                        <p:tgtEl>
                                          <p:spTgt spid="67"/>
                                        </p:tgtEl>
                                      </p:cBhvr>
                                      <p:to x="100000" y="90000"/>
                                    </p:animScale>
                                    <p:animScale>
                                      <p:cBhvr>
                                        <p:cTn id="206" dur="166" decel="50000">
                                          <p:stCondLst>
                                            <p:cond delay="1668"/>
                                          </p:stCondLst>
                                        </p:cTn>
                                        <p:tgtEl>
                                          <p:spTgt spid="67"/>
                                        </p:tgtEl>
                                      </p:cBhvr>
                                      <p:to x="100000" y="100000"/>
                                    </p:animScale>
                                    <p:animScale>
                                      <p:cBhvr>
                                        <p:cTn id="207" dur="26">
                                          <p:stCondLst>
                                            <p:cond delay="1808"/>
                                          </p:stCondLst>
                                        </p:cTn>
                                        <p:tgtEl>
                                          <p:spTgt spid="67"/>
                                        </p:tgtEl>
                                      </p:cBhvr>
                                      <p:to x="100000" y="95000"/>
                                    </p:animScale>
                                    <p:animScale>
                                      <p:cBhvr>
                                        <p:cTn id="208" dur="166" decel="50000">
                                          <p:stCondLst>
                                            <p:cond delay="1834"/>
                                          </p:stCondLst>
                                        </p:cTn>
                                        <p:tgtEl>
                                          <p:spTgt spid="67"/>
                                        </p:tgtEl>
                                      </p:cBhvr>
                                      <p:to x="100000" y="100000"/>
                                    </p:animScale>
                                  </p:childTnLst>
                                </p:cTn>
                              </p:par>
                            </p:childTnLst>
                          </p:cTn>
                        </p:par>
                      </p:childTnLst>
                    </p:cTn>
                  </p:par>
                  <p:par>
                    <p:cTn id="209" fill="hold">
                      <p:stCondLst>
                        <p:cond delay="indefinite"/>
                      </p:stCondLst>
                      <p:childTnLst>
                        <p:par>
                          <p:cTn id="210" fill="hold">
                            <p:stCondLst>
                              <p:cond delay="0"/>
                            </p:stCondLst>
                            <p:childTnLst>
                              <p:par>
                                <p:cTn id="211" presetID="2" presetClass="entr" presetSubtype="4" fill="hold" nodeType="clickEffect">
                                  <p:stCondLst>
                                    <p:cond delay="0"/>
                                  </p:stCondLst>
                                  <p:childTnLst>
                                    <p:set>
                                      <p:cBhvr>
                                        <p:cTn id="212" dur="1" fill="hold">
                                          <p:stCondLst>
                                            <p:cond delay="0"/>
                                          </p:stCondLst>
                                        </p:cTn>
                                        <p:tgtEl>
                                          <p:spTgt spid="16"/>
                                        </p:tgtEl>
                                        <p:attrNameLst>
                                          <p:attrName>style.visibility</p:attrName>
                                        </p:attrNameLst>
                                      </p:cBhvr>
                                      <p:to>
                                        <p:strVal val="visible"/>
                                      </p:to>
                                    </p:set>
                                    <p:anim calcmode="lin" valueType="num">
                                      <p:cBhvr additive="base">
                                        <p:cTn id="213" dur="500" fill="hold"/>
                                        <p:tgtEl>
                                          <p:spTgt spid="16"/>
                                        </p:tgtEl>
                                        <p:attrNameLst>
                                          <p:attrName>ppt_x</p:attrName>
                                        </p:attrNameLst>
                                      </p:cBhvr>
                                      <p:tavLst>
                                        <p:tav tm="0">
                                          <p:val>
                                            <p:strVal val="#ppt_x"/>
                                          </p:val>
                                        </p:tav>
                                        <p:tav tm="100000">
                                          <p:val>
                                            <p:strVal val="#ppt_x"/>
                                          </p:val>
                                        </p:tav>
                                      </p:tavLst>
                                    </p:anim>
                                    <p:anim calcmode="lin" valueType="num">
                                      <p:cBhvr additive="base">
                                        <p:cTn id="2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5" fill="hold">
                      <p:stCondLst>
                        <p:cond delay="indefinite"/>
                      </p:stCondLst>
                      <p:childTnLst>
                        <p:par>
                          <p:cTn id="216" fill="hold">
                            <p:stCondLst>
                              <p:cond delay="0"/>
                            </p:stCondLst>
                            <p:childTnLst>
                              <p:par>
                                <p:cTn id="217" presetID="2" presetClass="entr" presetSubtype="4" fill="hold" nodeType="clickEffect">
                                  <p:stCondLst>
                                    <p:cond delay="0"/>
                                  </p:stCondLst>
                                  <p:childTnLst>
                                    <p:set>
                                      <p:cBhvr>
                                        <p:cTn id="218" dur="1" fill="hold">
                                          <p:stCondLst>
                                            <p:cond delay="0"/>
                                          </p:stCondLst>
                                        </p:cTn>
                                        <p:tgtEl>
                                          <p:spTgt spid="45"/>
                                        </p:tgtEl>
                                        <p:attrNameLst>
                                          <p:attrName>style.visibility</p:attrName>
                                        </p:attrNameLst>
                                      </p:cBhvr>
                                      <p:to>
                                        <p:strVal val="visible"/>
                                      </p:to>
                                    </p:set>
                                    <p:anim calcmode="lin" valueType="num">
                                      <p:cBhvr additive="base">
                                        <p:cTn id="219" dur="500" fill="hold"/>
                                        <p:tgtEl>
                                          <p:spTgt spid="45"/>
                                        </p:tgtEl>
                                        <p:attrNameLst>
                                          <p:attrName>ppt_x</p:attrName>
                                        </p:attrNameLst>
                                      </p:cBhvr>
                                      <p:tavLst>
                                        <p:tav tm="0">
                                          <p:val>
                                            <p:strVal val="#ppt_x"/>
                                          </p:val>
                                        </p:tav>
                                        <p:tav tm="100000">
                                          <p:val>
                                            <p:strVal val="#ppt_x"/>
                                          </p:val>
                                        </p:tav>
                                      </p:tavLst>
                                    </p:anim>
                                    <p:anim calcmode="lin" valueType="num">
                                      <p:cBhvr additive="base">
                                        <p:cTn id="220"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221" fill="hold">
                      <p:stCondLst>
                        <p:cond delay="indefinite"/>
                      </p:stCondLst>
                      <p:childTnLst>
                        <p:par>
                          <p:cTn id="222" fill="hold">
                            <p:stCondLst>
                              <p:cond delay="0"/>
                            </p:stCondLst>
                            <p:childTnLst>
                              <p:par>
                                <p:cTn id="223" presetID="26" presetClass="entr" presetSubtype="0" fill="hold" grpId="0" nodeType="clickEffect">
                                  <p:stCondLst>
                                    <p:cond delay="0"/>
                                  </p:stCondLst>
                                  <p:childTnLst>
                                    <p:set>
                                      <p:cBhvr>
                                        <p:cTn id="224" dur="1" fill="hold">
                                          <p:stCondLst>
                                            <p:cond delay="0"/>
                                          </p:stCondLst>
                                        </p:cTn>
                                        <p:tgtEl>
                                          <p:spTgt spid="69"/>
                                        </p:tgtEl>
                                        <p:attrNameLst>
                                          <p:attrName>style.visibility</p:attrName>
                                        </p:attrNameLst>
                                      </p:cBhvr>
                                      <p:to>
                                        <p:strVal val="visible"/>
                                      </p:to>
                                    </p:set>
                                    <p:animEffect transition="in" filter="wipe(down)">
                                      <p:cBhvr>
                                        <p:cTn id="225" dur="580">
                                          <p:stCondLst>
                                            <p:cond delay="0"/>
                                          </p:stCondLst>
                                        </p:cTn>
                                        <p:tgtEl>
                                          <p:spTgt spid="69"/>
                                        </p:tgtEl>
                                      </p:cBhvr>
                                    </p:animEffect>
                                    <p:anim calcmode="lin" valueType="num">
                                      <p:cBhvr>
                                        <p:cTn id="226" dur="1822" tmFilter="0,0; 0.14,0.36; 0.43,0.73; 0.71,0.91; 1.0,1.0">
                                          <p:stCondLst>
                                            <p:cond delay="0"/>
                                          </p:stCondLst>
                                        </p:cTn>
                                        <p:tgtEl>
                                          <p:spTgt spid="69"/>
                                        </p:tgtEl>
                                        <p:attrNameLst>
                                          <p:attrName>ppt_x</p:attrName>
                                        </p:attrNameLst>
                                      </p:cBhvr>
                                      <p:tavLst>
                                        <p:tav tm="0">
                                          <p:val>
                                            <p:strVal val="#ppt_x-0.25"/>
                                          </p:val>
                                        </p:tav>
                                        <p:tav tm="100000">
                                          <p:val>
                                            <p:strVal val="#ppt_x"/>
                                          </p:val>
                                        </p:tav>
                                      </p:tavLst>
                                    </p:anim>
                                    <p:anim calcmode="lin" valueType="num">
                                      <p:cBhvr>
                                        <p:cTn id="227" dur="664" tmFilter="0.0,0.0; 0.25,0.07; 0.50,0.2; 0.75,0.467; 1.0,1.0">
                                          <p:stCondLst>
                                            <p:cond delay="0"/>
                                          </p:stCondLst>
                                        </p:cTn>
                                        <p:tgtEl>
                                          <p:spTgt spid="69"/>
                                        </p:tgtEl>
                                        <p:attrNameLst>
                                          <p:attrName>ppt_y</p:attrName>
                                        </p:attrNameLst>
                                      </p:cBhvr>
                                      <p:tavLst>
                                        <p:tav tm="0" fmla="#ppt_y-sin(pi*$)/3">
                                          <p:val>
                                            <p:fltVal val="0.5"/>
                                          </p:val>
                                        </p:tav>
                                        <p:tav tm="100000">
                                          <p:val>
                                            <p:fltVal val="1"/>
                                          </p:val>
                                        </p:tav>
                                      </p:tavLst>
                                    </p:anim>
                                    <p:anim calcmode="lin" valueType="num">
                                      <p:cBhvr>
                                        <p:cTn id="228" dur="664" tmFilter="0, 0; 0.125,0.2665; 0.25,0.4; 0.375,0.465; 0.5,0.5;  0.625,0.535; 0.75,0.6; 0.875,0.7335; 1,1">
                                          <p:stCondLst>
                                            <p:cond delay="664"/>
                                          </p:stCondLst>
                                        </p:cTn>
                                        <p:tgtEl>
                                          <p:spTgt spid="69"/>
                                        </p:tgtEl>
                                        <p:attrNameLst>
                                          <p:attrName>ppt_y</p:attrName>
                                        </p:attrNameLst>
                                      </p:cBhvr>
                                      <p:tavLst>
                                        <p:tav tm="0" fmla="#ppt_y-sin(pi*$)/9">
                                          <p:val>
                                            <p:fltVal val="0"/>
                                          </p:val>
                                        </p:tav>
                                        <p:tav tm="100000">
                                          <p:val>
                                            <p:fltVal val="1"/>
                                          </p:val>
                                        </p:tav>
                                      </p:tavLst>
                                    </p:anim>
                                    <p:anim calcmode="lin" valueType="num">
                                      <p:cBhvr>
                                        <p:cTn id="229" dur="332" tmFilter="0, 0; 0.125,0.2665; 0.25,0.4; 0.375,0.465; 0.5,0.5;  0.625,0.535; 0.75,0.6; 0.875,0.7335; 1,1">
                                          <p:stCondLst>
                                            <p:cond delay="1324"/>
                                          </p:stCondLst>
                                        </p:cTn>
                                        <p:tgtEl>
                                          <p:spTgt spid="69"/>
                                        </p:tgtEl>
                                        <p:attrNameLst>
                                          <p:attrName>ppt_y</p:attrName>
                                        </p:attrNameLst>
                                      </p:cBhvr>
                                      <p:tavLst>
                                        <p:tav tm="0" fmla="#ppt_y-sin(pi*$)/27">
                                          <p:val>
                                            <p:fltVal val="0"/>
                                          </p:val>
                                        </p:tav>
                                        <p:tav tm="100000">
                                          <p:val>
                                            <p:fltVal val="1"/>
                                          </p:val>
                                        </p:tav>
                                      </p:tavLst>
                                    </p:anim>
                                    <p:anim calcmode="lin" valueType="num">
                                      <p:cBhvr>
                                        <p:cTn id="230" dur="164" tmFilter="0, 0; 0.125,0.2665; 0.25,0.4; 0.375,0.465; 0.5,0.5;  0.625,0.535; 0.75,0.6; 0.875,0.7335; 1,1">
                                          <p:stCondLst>
                                            <p:cond delay="1656"/>
                                          </p:stCondLst>
                                        </p:cTn>
                                        <p:tgtEl>
                                          <p:spTgt spid="69"/>
                                        </p:tgtEl>
                                        <p:attrNameLst>
                                          <p:attrName>ppt_y</p:attrName>
                                        </p:attrNameLst>
                                      </p:cBhvr>
                                      <p:tavLst>
                                        <p:tav tm="0" fmla="#ppt_y-sin(pi*$)/81">
                                          <p:val>
                                            <p:fltVal val="0"/>
                                          </p:val>
                                        </p:tav>
                                        <p:tav tm="100000">
                                          <p:val>
                                            <p:fltVal val="1"/>
                                          </p:val>
                                        </p:tav>
                                      </p:tavLst>
                                    </p:anim>
                                    <p:animScale>
                                      <p:cBhvr>
                                        <p:cTn id="231" dur="26">
                                          <p:stCondLst>
                                            <p:cond delay="650"/>
                                          </p:stCondLst>
                                        </p:cTn>
                                        <p:tgtEl>
                                          <p:spTgt spid="69"/>
                                        </p:tgtEl>
                                      </p:cBhvr>
                                      <p:to x="100000" y="60000"/>
                                    </p:animScale>
                                    <p:animScale>
                                      <p:cBhvr>
                                        <p:cTn id="232" dur="166" decel="50000">
                                          <p:stCondLst>
                                            <p:cond delay="676"/>
                                          </p:stCondLst>
                                        </p:cTn>
                                        <p:tgtEl>
                                          <p:spTgt spid="69"/>
                                        </p:tgtEl>
                                      </p:cBhvr>
                                      <p:to x="100000" y="100000"/>
                                    </p:animScale>
                                    <p:animScale>
                                      <p:cBhvr>
                                        <p:cTn id="233" dur="26">
                                          <p:stCondLst>
                                            <p:cond delay="1312"/>
                                          </p:stCondLst>
                                        </p:cTn>
                                        <p:tgtEl>
                                          <p:spTgt spid="69"/>
                                        </p:tgtEl>
                                      </p:cBhvr>
                                      <p:to x="100000" y="80000"/>
                                    </p:animScale>
                                    <p:animScale>
                                      <p:cBhvr>
                                        <p:cTn id="234" dur="166" decel="50000">
                                          <p:stCondLst>
                                            <p:cond delay="1338"/>
                                          </p:stCondLst>
                                        </p:cTn>
                                        <p:tgtEl>
                                          <p:spTgt spid="69"/>
                                        </p:tgtEl>
                                      </p:cBhvr>
                                      <p:to x="100000" y="100000"/>
                                    </p:animScale>
                                    <p:animScale>
                                      <p:cBhvr>
                                        <p:cTn id="235" dur="26">
                                          <p:stCondLst>
                                            <p:cond delay="1642"/>
                                          </p:stCondLst>
                                        </p:cTn>
                                        <p:tgtEl>
                                          <p:spTgt spid="69"/>
                                        </p:tgtEl>
                                      </p:cBhvr>
                                      <p:to x="100000" y="90000"/>
                                    </p:animScale>
                                    <p:animScale>
                                      <p:cBhvr>
                                        <p:cTn id="236" dur="166" decel="50000">
                                          <p:stCondLst>
                                            <p:cond delay="1668"/>
                                          </p:stCondLst>
                                        </p:cTn>
                                        <p:tgtEl>
                                          <p:spTgt spid="69"/>
                                        </p:tgtEl>
                                      </p:cBhvr>
                                      <p:to x="100000" y="100000"/>
                                    </p:animScale>
                                    <p:animScale>
                                      <p:cBhvr>
                                        <p:cTn id="237" dur="26">
                                          <p:stCondLst>
                                            <p:cond delay="1808"/>
                                          </p:stCondLst>
                                        </p:cTn>
                                        <p:tgtEl>
                                          <p:spTgt spid="69"/>
                                        </p:tgtEl>
                                      </p:cBhvr>
                                      <p:to x="100000" y="95000"/>
                                    </p:animScale>
                                    <p:animScale>
                                      <p:cBhvr>
                                        <p:cTn id="238" dur="166" decel="50000">
                                          <p:stCondLst>
                                            <p:cond delay="1834"/>
                                          </p:stCondLst>
                                        </p:cTn>
                                        <p:tgtEl>
                                          <p:spTgt spid="69"/>
                                        </p:tgtEl>
                                      </p:cBhvr>
                                      <p:to x="100000" y="100000"/>
                                    </p:animScale>
                                  </p:childTnLst>
                                </p:cTn>
                              </p:par>
                            </p:childTnLst>
                          </p:cTn>
                        </p:par>
                      </p:childTnLst>
                    </p:cTn>
                  </p:par>
                  <p:par>
                    <p:cTn id="239" fill="hold">
                      <p:stCondLst>
                        <p:cond delay="indefinite"/>
                      </p:stCondLst>
                      <p:childTnLst>
                        <p:par>
                          <p:cTn id="240" fill="hold">
                            <p:stCondLst>
                              <p:cond delay="0"/>
                            </p:stCondLst>
                            <p:childTnLst>
                              <p:par>
                                <p:cTn id="241" presetID="2" presetClass="entr" presetSubtype="4" fill="hold" nodeType="clickEffect">
                                  <p:stCondLst>
                                    <p:cond delay="0"/>
                                  </p:stCondLst>
                                  <p:childTnLst>
                                    <p:set>
                                      <p:cBhvr>
                                        <p:cTn id="242" dur="1" fill="hold">
                                          <p:stCondLst>
                                            <p:cond delay="0"/>
                                          </p:stCondLst>
                                        </p:cTn>
                                        <p:tgtEl>
                                          <p:spTgt spid="17"/>
                                        </p:tgtEl>
                                        <p:attrNameLst>
                                          <p:attrName>style.visibility</p:attrName>
                                        </p:attrNameLst>
                                      </p:cBhvr>
                                      <p:to>
                                        <p:strVal val="visible"/>
                                      </p:to>
                                    </p:set>
                                    <p:anim calcmode="lin" valueType="num">
                                      <p:cBhvr additive="base">
                                        <p:cTn id="243" dur="500" fill="hold"/>
                                        <p:tgtEl>
                                          <p:spTgt spid="17"/>
                                        </p:tgtEl>
                                        <p:attrNameLst>
                                          <p:attrName>ppt_x</p:attrName>
                                        </p:attrNameLst>
                                      </p:cBhvr>
                                      <p:tavLst>
                                        <p:tav tm="0">
                                          <p:val>
                                            <p:strVal val="#ppt_x"/>
                                          </p:val>
                                        </p:tav>
                                        <p:tav tm="100000">
                                          <p:val>
                                            <p:strVal val="#ppt_x"/>
                                          </p:val>
                                        </p:tav>
                                      </p:tavLst>
                                    </p:anim>
                                    <p:anim calcmode="lin" valueType="num">
                                      <p:cBhvr additive="base">
                                        <p:cTn id="2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45" fill="hold">
                      <p:stCondLst>
                        <p:cond delay="indefinite"/>
                      </p:stCondLst>
                      <p:childTnLst>
                        <p:par>
                          <p:cTn id="246" fill="hold">
                            <p:stCondLst>
                              <p:cond delay="0"/>
                            </p:stCondLst>
                            <p:childTnLst>
                              <p:par>
                                <p:cTn id="247" presetID="2" presetClass="entr" presetSubtype="4" fill="hold" nodeType="clickEffect">
                                  <p:stCondLst>
                                    <p:cond delay="0"/>
                                  </p:stCondLst>
                                  <p:childTnLst>
                                    <p:set>
                                      <p:cBhvr>
                                        <p:cTn id="248" dur="1" fill="hold">
                                          <p:stCondLst>
                                            <p:cond delay="0"/>
                                          </p:stCondLst>
                                        </p:cTn>
                                        <p:tgtEl>
                                          <p:spTgt spid="44"/>
                                        </p:tgtEl>
                                        <p:attrNameLst>
                                          <p:attrName>style.visibility</p:attrName>
                                        </p:attrNameLst>
                                      </p:cBhvr>
                                      <p:to>
                                        <p:strVal val="visible"/>
                                      </p:to>
                                    </p:set>
                                    <p:anim calcmode="lin" valueType="num">
                                      <p:cBhvr additive="base">
                                        <p:cTn id="249" dur="500" fill="hold"/>
                                        <p:tgtEl>
                                          <p:spTgt spid="44"/>
                                        </p:tgtEl>
                                        <p:attrNameLst>
                                          <p:attrName>ppt_x</p:attrName>
                                        </p:attrNameLst>
                                      </p:cBhvr>
                                      <p:tavLst>
                                        <p:tav tm="0">
                                          <p:val>
                                            <p:strVal val="#ppt_x"/>
                                          </p:val>
                                        </p:tav>
                                        <p:tav tm="100000">
                                          <p:val>
                                            <p:strVal val="#ppt_x"/>
                                          </p:val>
                                        </p:tav>
                                      </p:tavLst>
                                    </p:anim>
                                    <p:anim calcmode="lin" valueType="num">
                                      <p:cBhvr additive="base">
                                        <p:cTn id="250"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251" fill="hold">
                      <p:stCondLst>
                        <p:cond delay="indefinite"/>
                      </p:stCondLst>
                      <p:childTnLst>
                        <p:par>
                          <p:cTn id="252" fill="hold">
                            <p:stCondLst>
                              <p:cond delay="0"/>
                            </p:stCondLst>
                            <p:childTnLst>
                              <p:par>
                                <p:cTn id="253" presetID="26" presetClass="entr" presetSubtype="0" fill="hold" grpId="0" nodeType="clickEffect">
                                  <p:stCondLst>
                                    <p:cond delay="0"/>
                                  </p:stCondLst>
                                  <p:childTnLst>
                                    <p:set>
                                      <p:cBhvr>
                                        <p:cTn id="254" dur="1" fill="hold">
                                          <p:stCondLst>
                                            <p:cond delay="0"/>
                                          </p:stCondLst>
                                        </p:cTn>
                                        <p:tgtEl>
                                          <p:spTgt spid="70"/>
                                        </p:tgtEl>
                                        <p:attrNameLst>
                                          <p:attrName>style.visibility</p:attrName>
                                        </p:attrNameLst>
                                      </p:cBhvr>
                                      <p:to>
                                        <p:strVal val="visible"/>
                                      </p:to>
                                    </p:set>
                                    <p:animEffect transition="in" filter="wipe(down)">
                                      <p:cBhvr>
                                        <p:cTn id="255" dur="580">
                                          <p:stCondLst>
                                            <p:cond delay="0"/>
                                          </p:stCondLst>
                                        </p:cTn>
                                        <p:tgtEl>
                                          <p:spTgt spid="70"/>
                                        </p:tgtEl>
                                      </p:cBhvr>
                                    </p:animEffect>
                                    <p:anim calcmode="lin" valueType="num">
                                      <p:cBhvr>
                                        <p:cTn id="256" dur="1822" tmFilter="0,0; 0.14,0.36; 0.43,0.73; 0.71,0.91; 1.0,1.0">
                                          <p:stCondLst>
                                            <p:cond delay="0"/>
                                          </p:stCondLst>
                                        </p:cTn>
                                        <p:tgtEl>
                                          <p:spTgt spid="70"/>
                                        </p:tgtEl>
                                        <p:attrNameLst>
                                          <p:attrName>ppt_x</p:attrName>
                                        </p:attrNameLst>
                                      </p:cBhvr>
                                      <p:tavLst>
                                        <p:tav tm="0">
                                          <p:val>
                                            <p:strVal val="#ppt_x-0.25"/>
                                          </p:val>
                                        </p:tav>
                                        <p:tav tm="100000">
                                          <p:val>
                                            <p:strVal val="#ppt_x"/>
                                          </p:val>
                                        </p:tav>
                                      </p:tavLst>
                                    </p:anim>
                                    <p:anim calcmode="lin" valueType="num">
                                      <p:cBhvr>
                                        <p:cTn id="257" dur="664" tmFilter="0.0,0.0; 0.25,0.07; 0.50,0.2; 0.75,0.467; 1.0,1.0">
                                          <p:stCondLst>
                                            <p:cond delay="0"/>
                                          </p:stCondLst>
                                        </p:cTn>
                                        <p:tgtEl>
                                          <p:spTgt spid="70"/>
                                        </p:tgtEl>
                                        <p:attrNameLst>
                                          <p:attrName>ppt_y</p:attrName>
                                        </p:attrNameLst>
                                      </p:cBhvr>
                                      <p:tavLst>
                                        <p:tav tm="0" fmla="#ppt_y-sin(pi*$)/3">
                                          <p:val>
                                            <p:fltVal val="0.5"/>
                                          </p:val>
                                        </p:tav>
                                        <p:tav tm="100000">
                                          <p:val>
                                            <p:fltVal val="1"/>
                                          </p:val>
                                        </p:tav>
                                      </p:tavLst>
                                    </p:anim>
                                    <p:anim calcmode="lin" valueType="num">
                                      <p:cBhvr>
                                        <p:cTn id="258" dur="664" tmFilter="0, 0; 0.125,0.2665; 0.25,0.4; 0.375,0.465; 0.5,0.5;  0.625,0.535; 0.75,0.6; 0.875,0.7335; 1,1">
                                          <p:stCondLst>
                                            <p:cond delay="664"/>
                                          </p:stCondLst>
                                        </p:cTn>
                                        <p:tgtEl>
                                          <p:spTgt spid="70"/>
                                        </p:tgtEl>
                                        <p:attrNameLst>
                                          <p:attrName>ppt_y</p:attrName>
                                        </p:attrNameLst>
                                      </p:cBhvr>
                                      <p:tavLst>
                                        <p:tav tm="0" fmla="#ppt_y-sin(pi*$)/9">
                                          <p:val>
                                            <p:fltVal val="0"/>
                                          </p:val>
                                        </p:tav>
                                        <p:tav tm="100000">
                                          <p:val>
                                            <p:fltVal val="1"/>
                                          </p:val>
                                        </p:tav>
                                      </p:tavLst>
                                    </p:anim>
                                    <p:anim calcmode="lin" valueType="num">
                                      <p:cBhvr>
                                        <p:cTn id="259" dur="332" tmFilter="0, 0; 0.125,0.2665; 0.25,0.4; 0.375,0.465; 0.5,0.5;  0.625,0.535; 0.75,0.6; 0.875,0.7335; 1,1">
                                          <p:stCondLst>
                                            <p:cond delay="1324"/>
                                          </p:stCondLst>
                                        </p:cTn>
                                        <p:tgtEl>
                                          <p:spTgt spid="70"/>
                                        </p:tgtEl>
                                        <p:attrNameLst>
                                          <p:attrName>ppt_y</p:attrName>
                                        </p:attrNameLst>
                                      </p:cBhvr>
                                      <p:tavLst>
                                        <p:tav tm="0" fmla="#ppt_y-sin(pi*$)/27">
                                          <p:val>
                                            <p:fltVal val="0"/>
                                          </p:val>
                                        </p:tav>
                                        <p:tav tm="100000">
                                          <p:val>
                                            <p:fltVal val="1"/>
                                          </p:val>
                                        </p:tav>
                                      </p:tavLst>
                                    </p:anim>
                                    <p:anim calcmode="lin" valueType="num">
                                      <p:cBhvr>
                                        <p:cTn id="260" dur="164" tmFilter="0, 0; 0.125,0.2665; 0.25,0.4; 0.375,0.465; 0.5,0.5;  0.625,0.535; 0.75,0.6; 0.875,0.7335; 1,1">
                                          <p:stCondLst>
                                            <p:cond delay="1656"/>
                                          </p:stCondLst>
                                        </p:cTn>
                                        <p:tgtEl>
                                          <p:spTgt spid="70"/>
                                        </p:tgtEl>
                                        <p:attrNameLst>
                                          <p:attrName>ppt_y</p:attrName>
                                        </p:attrNameLst>
                                      </p:cBhvr>
                                      <p:tavLst>
                                        <p:tav tm="0" fmla="#ppt_y-sin(pi*$)/81">
                                          <p:val>
                                            <p:fltVal val="0"/>
                                          </p:val>
                                        </p:tav>
                                        <p:tav tm="100000">
                                          <p:val>
                                            <p:fltVal val="1"/>
                                          </p:val>
                                        </p:tav>
                                      </p:tavLst>
                                    </p:anim>
                                    <p:animScale>
                                      <p:cBhvr>
                                        <p:cTn id="261" dur="26">
                                          <p:stCondLst>
                                            <p:cond delay="650"/>
                                          </p:stCondLst>
                                        </p:cTn>
                                        <p:tgtEl>
                                          <p:spTgt spid="70"/>
                                        </p:tgtEl>
                                      </p:cBhvr>
                                      <p:to x="100000" y="60000"/>
                                    </p:animScale>
                                    <p:animScale>
                                      <p:cBhvr>
                                        <p:cTn id="262" dur="166" decel="50000">
                                          <p:stCondLst>
                                            <p:cond delay="676"/>
                                          </p:stCondLst>
                                        </p:cTn>
                                        <p:tgtEl>
                                          <p:spTgt spid="70"/>
                                        </p:tgtEl>
                                      </p:cBhvr>
                                      <p:to x="100000" y="100000"/>
                                    </p:animScale>
                                    <p:animScale>
                                      <p:cBhvr>
                                        <p:cTn id="263" dur="26">
                                          <p:stCondLst>
                                            <p:cond delay="1312"/>
                                          </p:stCondLst>
                                        </p:cTn>
                                        <p:tgtEl>
                                          <p:spTgt spid="70"/>
                                        </p:tgtEl>
                                      </p:cBhvr>
                                      <p:to x="100000" y="80000"/>
                                    </p:animScale>
                                    <p:animScale>
                                      <p:cBhvr>
                                        <p:cTn id="264" dur="166" decel="50000">
                                          <p:stCondLst>
                                            <p:cond delay="1338"/>
                                          </p:stCondLst>
                                        </p:cTn>
                                        <p:tgtEl>
                                          <p:spTgt spid="70"/>
                                        </p:tgtEl>
                                      </p:cBhvr>
                                      <p:to x="100000" y="100000"/>
                                    </p:animScale>
                                    <p:animScale>
                                      <p:cBhvr>
                                        <p:cTn id="265" dur="26">
                                          <p:stCondLst>
                                            <p:cond delay="1642"/>
                                          </p:stCondLst>
                                        </p:cTn>
                                        <p:tgtEl>
                                          <p:spTgt spid="70"/>
                                        </p:tgtEl>
                                      </p:cBhvr>
                                      <p:to x="100000" y="90000"/>
                                    </p:animScale>
                                    <p:animScale>
                                      <p:cBhvr>
                                        <p:cTn id="266" dur="166" decel="50000">
                                          <p:stCondLst>
                                            <p:cond delay="1668"/>
                                          </p:stCondLst>
                                        </p:cTn>
                                        <p:tgtEl>
                                          <p:spTgt spid="70"/>
                                        </p:tgtEl>
                                      </p:cBhvr>
                                      <p:to x="100000" y="100000"/>
                                    </p:animScale>
                                    <p:animScale>
                                      <p:cBhvr>
                                        <p:cTn id="267" dur="26">
                                          <p:stCondLst>
                                            <p:cond delay="1808"/>
                                          </p:stCondLst>
                                        </p:cTn>
                                        <p:tgtEl>
                                          <p:spTgt spid="70"/>
                                        </p:tgtEl>
                                      </p:cBhvr>
                                      <p:to x="100000" y="95000"/>
                                    </p:animScale>
                                    <p:animScale>
                                      <p:cBhvr>
                                        <p:cTn id="268" dur="166" decel="50000">
                                          <p:stCondLst>
                                            <p:cond delay="1834"/>
                                          </p:stCondLst>
                                        </p:cTn>
                                        <p:tgtEl>
                                          <p:spTgt spid="70"/>
                                        </p:tgtEl>
                                      </p:cBhvr>
                                      <p:to x="100000" y="100000"/>
                                    </p:animScale>
                                  </p:childTnLst>
                                </p:cTn>
                              </p:par>
                            </p:childTnLst>
                          </p:cTn>
                        </p:par>
                      </p:childTnLst>
                    </p:cTn>
                  </p:par>
                  <p:par>
                    <p:cTn id="269" fill="hold">
                      <p:stCondLst>
                        <p:cond delay="indefinite"/>
                      </p:stCondLst>
                      <p:childTnLst>
                        <p:par>
                          <p:cTn id="270" fill="hold">
                            <p:stCondLst>
                              <p:cond delay="0"/>
                            </p:stCondLst>
                            <p:childTnLst>
                              <p:par>
                                <p:cTn id="271" presetID="2" presetClass="entr" presetSubtype="4" fill="hold" nodeType="clickEffect">
                                  <p:stCondLst>
                                    <p:cond delay="0"/>
                                  </p:stCondLst>
                                  <p:childTnLst>
                                    <p:set>
                                      <p:cBhvr>
                                        <p:cTn id="272" dur="1" fill="hold">
                                          <p:stCondLst>
                                            <p:cond delay="0"/>
                                          </p:stCondLst>
                                        </p:cTn>
                                        <p:tgtEl>
                                          <p:spTgt spid="20"/>
                                        </p:tgtEl>
                                        <p:attrNameLst>
                                          <p:attrName>style.visibility</p:attrName>
                                        </p:attrNameLst>
                                      </p:cBhvr>
                                      <p:to>
                                        <p:strVal val="visible"/>
                                      </p:to>
                                    </p:set>
                                    <p:anim calcmode="lin" valueType="num">
                                      <p:cBhvr additive="base">
                                        <p:cTn id="273" dur="500" fill="hold"/>
                                        <p:tgtEl>
                                          <p:spTgt spid="20"/>
                                        </p:tgtEl>
                                        <p:attrNameLst>
                                          <p:attrName>ppt_x</p:attrName>
                                        </p:attrNameLst>
                                      </p:cBhvr>
                                      <p:tavLst>
                                        <p:tav tm="0">
                                          <p:val>
                                            <p:strVal val="#ppt_x"/>
                                          </p:val>
                                        </p:tav>
                                        <p:tav tm="100000">
                                          <p:val>
                                            <p:strVal val="#ppt_x"/>
                                          </p:val>
                                        </p:tav>
                                      </p:tavLst>
                                    </p:anim>
                                    <p:anim calcmode="lin" valueType="num">
                                      <p:cBhvr additive="base">
                                        <p:cTn id="27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75" fill="hold">
                      <p:stCondLst>
                        <p:cond delay="indefinite"/>
                      </p:stCondLst>
                      <p:childTnLst>
                        <p:par>
                          <p:cTn id="276" fill="hold">
                            <p:stCondLst>
                              <p:cond delay="0"/>
                            </p:stCondLst>
                            <p:childTnLst>
                              <p:par>
                                <p:cTn id="277" presetID="2" presetClass="entr" presetSubtype="4" fill="hold" nodeType="clickEffect">
                                  <p:stCondLst>
                                    <p:cond delay="0"/>
                                  </p:stCondLst>
                                  <p:childTnLst>
                                    <p:set>
                                      <p:cBhvr>
                                        <p:cTn id="278" dur="1" fill="hold">
                                          <p:stCondLst>
                                            <p:cond delay="0"/>
                                          </p:stCondLst>
                                        </p:cTn>
                                        <p:tgtEl>
                                          <p:spTgt spid="43"/>
                                        </p:tgtEl>
                                        <p:attrNameLst>
                                          <p:attrName>style.visibility</p:attrName>
                                        </p:attrNameLst>
                                      </p:cBhvr>
                                      <p:to>
                                        <p:strVal val="visible"/>
                                      </p:to>
                                    </p:set>
                                    <p:anim calcmode="lin" valueType="num">
                                      <p:cBhvr additive="base">
                                        <p:cTn id="279" dur="500" fill="hold"/>
                                        <p:tgtEl>
                                          <p:spTgt spid="43"/>
                                        </p:tgtEl>
                                        <p:attrNameLst>
                                          <p:attrName>ppt_x</p:attrName>
                                        </p:attrNameLst>
                                      </p:cBhvr>
                                      <p:tavLst>
                                        <p:tav tm="0">
                                          <p:val>
                                            <p:strVal val="#ppt_x"/>
                                          </p:val>
                                        </p:tav>
                                        <p:tav tm="100000">
                                          <p:val>
                                            <p:strVal val="#ppt_x"/>
                                          </p:val>
                                        </p:tav>
                                      </p:tavLst>
                                    </p:anim>
                                    <p:anim calcmode="lin" valueType="num">
                                      <p:cBhvr additive="base">
                                        <p:cTn id="280"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281" fill="hold">
                      <p:stCondLst>
                        <p:cond delay="indefinite"/>
                      </p:stCondLst>
                      <p:childTnLst>
                        <p:par>
                          <p:cTn id="282" fill="hold">
                            <p:stCondLst>
                              <p:cond delay="0"/>
                            </p:stCondLst>
                            <p:childTnLst>
                              <p:par>
                                <p:cTn id="283" presetID="2" presetClass="entr" presetSubtype="4" fill="hold" nodeType="clickEffect">
                                  <p:stCondLst>
                                    <p:cond delay="0"/>
                                  </p:stCondLst>
                                  <p:childTnLst>
                                    <p:set>
                                      <p:cBhvr>
                                        <p:cTn id="284" dur="1" fill="hold">
                                          <p:stCondLst>
                                            <p:cond delay="0"/>
                                          </p:stCondLst>
                                        </p:cTn>
                                        <p:tgtEl>
                                          <p:spTgt spid="33"/>
                                        </p:tgtEl>
                                        <p:attrNameLst>
                                          <p:attrName>style.visibility</p:attrName>
                                        </p:attrNameLst>
                                      </p:cBhvr>
                                      <p:to>
                                        <p:strVal val="visible"/>
                                      </p:to>
                                    </p:set>
                                    <p:anim calcmode="lin" valueType="num">
                                      <p:cBhvr additive="base">
                                        <p:cTn id="285" dur="500" fill="hold"/>
                                        <p:tgtEl>
                                          <p:spTgt spid="33"/>
                                        </p:tgtEl>
                                        <p:attrNameLst>
                                          <p:attrName>ppt_x</p:attrName>
                                        </p:attrNameLst>
                                      </p:cBhvr>
                                      <p:tavLst>
                                        <p:tav tm="0">
                                          <p:val>
                                            <p:strVal val="#ppt_x"/>
                                          </p:val>
                                        </p:tav>
                                        <p:tav tm="100000">
                                          <p:val>
                                            <p:strVal val="#ppt_x"/>
                                          </p:val>
                                        </p:tav>
                                      </p:tavLst>
                                    </p:anim>
                                    <p:anim calcmode="lin" valueType="num">
                                      <p:cBhvr additive="base">
                                        <p:cTn id="286"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287" fill="hold">
                      <p:stCondLst>
                        <p:cond delay="indefinite"/>
                      </p:stCondLst>
                      <p:childTnLst>
                        <p:par>
                          <p:cTn id="288" fill="hold">
                            <p:stCondLst>
                              <p:cond delay="0"/>
                            </p:stCondLst>
                            <p:childTnLst>
                              <p:par>
                                <p:cTn id="289" presetID="2" presetClass="entr" presetSubtype="4" fill="hold" nodeType="clickEffect">
                                  <p:stCondLst>
                                    <p:cond delay="0"/>
                                  </p:stCondLst>
                                  <p:childTnLst>
                                    <p:set>
                                      <p:cBhvr>
                                        <p:cTn id="290" dur="1" fill="hold">
                                          <p:stCondLst>
                                            <p:cond delay="0"/>
                                          </p:stCondLst>
                                        </p:cTn>
                                        <p:tgtEl>
                                          <p:spTgt spid="54"/>
                                        </p:tgtEl>
                                        <p:attrNameLst>
                                          <p:attrName>style.visibility</p:attrName>
                                        </p:attrNameLst>
                                      </p:cBhvr>
                                      <p:to>
                                        <p:strVal val="visible"/>
                                      </p:to>
                                    </p:set>
                                    <p:anim calcmode="lin" valueType="num">
                                      <p:cBhvr additive="base">
                                        <p:cTn id="291" dur="500" fill="hold"/>
                                        <p:tgtEl>
                                          <p:spTgt spid="54"/>
                                        </p:tgtEl>
                                        <p:attrNameLst>
                                          <p:attrName>ppt_x</p:attrName>
                                        </p:attrNameLst>
                                      </p:cBhvr>
                                      <p:tavLst>
                                        <p:tav tm="0">
                                          <p:val>
                                            <p:strVal val="#ppt_x"/>
                                          </p:val>
                                        </p:tav>
                                        <p:tav tm="100000">
                                          <p:val>
                                            <p:strVal val="#ppt_x"/>
                                          </p:val>
                                        </p:tav>
                                      </p:tavLst>
                                    </p:anim>
                                    <p:anim calcmode="lin" valueType="num">
                                      <p:cBhvr additive="base">
                                        <p:cTn id="292"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293" fill="hold">
                      <p:stCondLst>
                        <p:cond delay="indefinite"/>
                      </p:stCondLst>
                      <p:childTnLst>
                        <p:par>
                          <p:cTn id="294" fill="hold">
                            <p:stCondLst>
                              <p:cond delay="0"/>
                            </p:stCondLst>
                            <p:childTnLst>
                              <p:par>
                                <p:cTn id="295" presetID="26" presetClass="entr" presetSubtype="0" fill="hold" grpId="0" nodeType="clickEffect">
                                  <p:stCondLst>
                                    <p:cond delay="0"/>
                                  </p:stCondLst>
                                  <p:childTnLst>
                                    <p:set>
                                      <p:cBhvr>
                                        <p:cTn id="296" dur="1" fill="hold">
                                          <p:stCondLst>
                                            <p:cond delay="0"/>
                                          </p:stCondLst>
                                        </p:cTn>
                                        <p:tgtEl>
                                          <p:spTgt spid="71"/>
                                        </p:tgtEl>
                                        <p:attrNameLst>
                                          <p:attrName>style.visibility</p:attrName>
                                        </p:attrNameLst>
                                      </p:cBhvr>
                                      <p:to>
                                        <p:strVal val="visible"/>
                                      </p:to>
                                    </p:set>
                                    <p:animEffect transition="in" filter="wipe(down)">
                                      <p:cBhvr>
                                        <p:cTn id="297" dur="580">
                                          <p:stCondLst>
                                            <p:cond delay="0"/>
                                          </p:stCondLst>
                                        </p:cTn>
                                        <p:tgtEl>
                                          <p:spTgt spid="71"/>
                                        </p:tgtEl>
                                      </p:cBhvr>
                                    </p:animEffect>
                                    <p:anim calcmode="lin" valueType="num">
                                      <p:cBhvr>
                                        <p:cTn id="298" dur="1822" tmFilter="0,0; 0.14,0.36; 0.43,0.73; 0.71,0.91; 1.0,1.0">
                                          <p:stCondLst>
                                            <p:cond delay="0"/>
                                          </p:stCondLst>
                                        </p:cTn>
                                        <p:tgtEl>
                                          <p:spTgt spid="71"/>
                                        </p:tgtEl>
                                        <p:attrNameLst>
                                          <p:attrName>ppt_x</p:attrName>
                                        </p:attrNameLst>
                                      </p:cBhvr>
                                      <p:tavLst>
                                        <p:tav tm="0">
                                          <p:val>
                                            <p:strVal val="#ppt_x-0.25"/>
                                          </p:val>
                                        </p:tav>
                                        <p:tav tm="100000">
                                          <p:val>
                                            <p:strVal val="#ppt_x"/>
                                          </p:val>
                                        </p:tav>
                                      </p:tavLst>
                                    </p:anim>
                                    <p:anim calcmode="lin" valueType="num">
                                      <p:cBhvr>
                                        <p:cTn id="299" dur="664" tmFilter="0.0,0.0; 0.25,0.07; 0.50,0.2; 0.75,0.467; 1.0,1.0">
                                          <p:stCondLst>
                                            <p:cond delay="0"/>
                                          </p:stCondLst>
                                        </p:cTn>
                                        <p:tgtEl>
                                          <p:spTgt spid="71"/>
                                        </p:tgtEl>
                                        <p:attrNameLst>
                                          <p:attrName>ppt_y</p:attrName>
                                        </p:attrNameLst>
                                      </p:cBhvr>
                                      <p:tavLst>
                                        <p:tav tm="0" fmla="#ppt_y-sin(pi*$)/3">
                                          <p:val>
                                            <p:fltVal val="0.5"/>
                                          </p:val>
                                        </p:tav>
                                        <p:tav tm="100000">
                                          <p:val>
                                            <p:fltVal val="1"/>
                                          </p:val>
                                        </p:tav>
                                      </p:tavLst>
                                    </p:anim>
                                    <p:anim calcmode="lin" valueType="num">
                                      <p:cBhvr>
                                        <p:cTn id="300" dur="664" tmFilter="0, 0; 0.125,0.2665; 0.25,0.4; 0.375,0.465; 0.5,0.5;  0.625,0.535; 0.75,0.6; 0.875,0.7335; 1,1">
                                          <p:stCondLst>
                                            <p:cond delay="664"/>
                                          </p:stCondLst>
                                        </p:cTn>
                                        <p:tgtEl>
                                          <p:spTgt spid="71"/>
                                        </p:tgtEl>
                                        <p:attrNameLst>
                                          <p:attrName>ppt_y</p:attrName>
                                        </p:attrNameLst>
                                      </p:cBhvr>
                                      <p:tavLst>
                                        <p:tav tm="0" fmla="#ppt_y-sin(pi*$)/9">
                                          <p:val>
                                            <p:fltVal val="0"/>
                                          </p:val>
                                        </p:tav>
                                        <p:tav tm="100000">
                                          <p:val>
                                            <p:fltVal val="1"/>
                                          </p:val>
                                        </p:tav>
                                      </p:tavLst>
                                    </p:anim>
                                    <p:anim calcmode="lin" valueType="num">
                                      <p:cBhvr>
                                        <p:cTn id="301" dur="332" tmFilter="0, 0; 0.125,0.2665; 0.25,0.4; 0.375,0.465; 0.5,0.5;  0.625,0.535; 0.75,0.6; 0.875,0.7335; 1,1">
                                          <p:stCondLst>
                                            <p:cond delay="1324"/>
                                          </p:stCondLst>
                                        </p:cTn>
                                        <p:tgtEl>
                                          <p:spTgt spid="71"/>
                                        </p:tgtEl>
                                        <p:attrNameLst>
                                          <p:attrName>ppt_y</p:attrName>
                                        </p:attrNameLst>
                                      </p:cBhvr>
                                      <p:tavLst>
                                        <p:tav tm="0" fmla="#ppt_y-sin(pi*$)/27">
                                          <p:val>
                                            <p:fltVal val="0"/>
                                          </p:val>
                                        </p:tav>
                                        <p:tav tm="100000">
                                          <p:val>
                                            <p:fltVal val="1"/>
                                          </p:val>
                                        </p:tav>
                                      </p:tavLst>
                                    </p:anim>
                                    <p:anim calcmode="lin" valueType="num">
                                      <p:cBhvr>
                                        <p:cTn id="302" dur="164" tmFilter="0, 0; 0.125,0.2665; 0.25,0.4; 0.375,0.465; 0.5,0.5;  0.625,0.535; 0.75,0.6; 0.875,0.7335; 1,1">
                                          <p:stCondLst>
                                            <p:cond delay="1656"/>
                                          </p:stCondLst>
                                        </p:cTn>
                                        <p:tgtEl>
                                          <p:spTgt spid="71"/>
                                        </p:tgtEl>
                                        <p:attrNameLst>
                                          <p:attrName>ppt_y</p:attrName>
                                        </p:attrNameLst>
                                      </p:cBhvr>
                                      <p:tavLst>
                                        <p:tav tm="0" fmla="#ppt_y-sin(pi*$)/81">
                                          <p:val>
                                            <p:fltVal val="0"/>
                                          </p:val>
                                        </p:tav>
                                        <p:tav tm="100000">
                                          <p:val>
                                            <p:fltVal val="1"/>
                                          </p:val>
                                        </p:tav>
                                      </p:tavLst>
                                    </p:anim>
                                    <p:animScale>
                                      <p:cBhvr>
                                        <p:cTn id="303" dur="26">
                                          <p:stCondLst>
                                            <p:cond delay="650"/>
                                          </p:stCondLst>
                                        </p:cTn>
                                        <p:tgtEl>
                                          <p:spTgt spid="71"/>
                                        </p:tgtEl>
                                      </p:cBhvr>
                                      <p:to x="100000" y="60000"/>
                                    </p:animScale>
                                    <p:animScale>
                                      <p:cBhvr>
                                        <p:cTn id="304" dur="166" decel="50000">
                                          <p:stCondLst>
                                            <p:cond delay="676"/>
                                          </p:stCondLst>
                                        </p:cTn>
                                        <p:tgtEl>
                                          <p:spTgt spid="71"/>
                                        </p:tgtEl>
                                      </p:cBhvr>
                                      <p:to x="100000" y="100000"/>
                                    </p:animScale>
                                    <p:animScale>
                                      <p:cBhvr>
                                        <p:cTn id="305" dur="26">
                                          <p:stCondLst>
                                            <p:cond delay="1312"/>
                                          </p:stCondLst>
                                        </p:cTn>
                                        <p:tgtEl>
                                          <p:spTgt spid="71"/>
                                        </p:tgtEl>
                                      </p:cBhvr>
                                      <p:to x="100000" y="80000"/>
                                    </p:animScale>
                                    <p:animScale>
                                      <p:cBhvr>
                                        <p:cTn id="306" dur="166" decel="50000">
                                          <p:stCondLst>
                                            <p:cond delay="1338"/>
                                          </p:stCondLst>
                                        </p:cTn>
                                        <p:tgtEl>
                                          <p:spTgt spid="71"/>
                                        </p:tgtEl>
                                      </p:cBhvr>
                                      <p:to x="100000" y="100000"/>
                                    </p:animScale>
                                    <p:animScale>
                                      <p:cBhvr>
                                        <p:cTn id="307" dur="26">
                                          <p:stCondLst>
                                            <p:cond delay="1642"/>
                                          </p:stCondLst>
                                        </p:cTn>
                                        <p:tgtEl>
                                          <p:spTgt spid="71"/>
                                        </p:tgtEl>
                                      </p:cBhvr>
                                      <p:to x="100000" y="90000"/>
                                    </p:animScale>
                                    <p:animScale>
                                      <p:cBhvr>
                                        <p:cTn id="308" dur="166" decel="50000">
                                          <p:stCondLst>
                                            <p:cond delay="1668"/>
                                          </p:stCondLst>
                                        </p:cTn>
                                        <p:tgtEl>
                                          <p:spTgt spid="71"/>
                                        </p:tgtEl>
                                      </p:cBhvr>
                                      <p:to x="100000" y="100000"/>
                                    </p:animScale>
                                    <p:animScale>
                                      <p:cBhvr>
                                        <p:cTn id="309" dur="26">
                                          <p:stCondLst>
                                            <p:cond delay="1808"/>
                                          </p:stCondLst>
                                        </p:cTn>
                                        <p:tgtEl>
                                          <p:spTgt spid="71"/>
                                        </p:tgtEl>
                                      </p:cBhvr>
                                      <p:to x="100000" y="95000"/>
                                    </p:animScale>
                                    <p:animScale>
                                      <p:cBhvr>
                                        <p:cTn id="310" dur="166" decel="50000">
                                          <p:stCondLst>
                                            <p:cond delay="1834"/>
                                          </p:stCondLst>
                                        </p:cTn>
                                        <p:tgtEl>
                                          <p:spTgt spid="71"/>
                                        </p:tgtEl>
                                      </p:cBhvr>
                                      <p:to x="100000" y="100000"/>
                                    </p:animScale>
                                  </p:childTnLst>
                                </p:cTn>
                              </p:par>
                            </p:childTnLst>
                          </p:cTn>
                        </p:par>
                      </p:childTnLst>
                    </p:cTn>
                  </p:par>
                  <p:par>
                    <p:cTn id="311" fill="hold">
                      <p:stCondLst>
                        <p:cond delay="indefinite"/>
                      </p:stCondLst>
                      <p:childTnLst>
                        <p:par>
                          <p:cTn id="312" fill="hold">
                            <p:stCondLst>
                              <p:cond delay="0"/>
                            </p:stCondLst>
                            <p:childTnLst>
                              <p:par>
                                <p:cTn id="313" presetID="2" presetClass="entr" presetSubtype="4" fill="hold" nodeType="clickEffect">
                                  <p:stCondLst>
                                    <p:cond delay="0"/>
                                  </p:stCondLst>
                                  <p:childTnLst>
                                    <p:set>
                                      <p:cBhvr>
                                        <p:cTn id="314" dur="1" fill="hold">
                                          <p:stCondLst>
                                            <p:cond delay="0"/>
                                          </p:stCondLst>
                                        </p:cTn>
                                        <p:tgtEl>
                                          <p:spTgt spid="21"/>
                                        </p:tgtEl>
                                        <p:attrNameLst>
                                          <p:attrName>style.visibility</p:attrName>
                                        </p:attrNameLst>
                                      </p:cBhvr>
                                      <p:to>
                                        <p:strVal val="visible"/>
                                      </p:to>
                                    </p:set>
                                    <p:anim calcmode="lin" valueType="num">
                                      <p:cBhvr additive="base">
                                        <p:cTn id="315" dur="500" fill="hold"/>
                                        <p:tgtEl>
                                          <p:spTgt spid="21"/>
                                        </p:tgtEl>
                                        <p:attrNameLst>
                                          <p:attrName>ppt_x</p:attrName>
                                        </p:attrNameLst>
                                      </p:cBhvr>
                                      <p:tavLst>
                                        <p:tav tm="0">
                                          <p:val>
                                            <p:strVal val="#ppt_x"/>
                                          </p:val>
                                        </p:tav>
                                        <p:tav tm="100000">
                                          <p:val>
                                            <p:strVal val="#ppt_x"/>
                                          </p:val>
                                        </p:tav>
                                      </p:tavLst>
                                    </p:anim>
                                    <p:anim calcmode="lin" valueType="num">
                                      <p:cBhvr additive="base">
                                        <p:cTn id="31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17" fill="hold">
                      <p:stCondLst>
                        <p:cond delay="indefinite"/>
                      </p:stCondLst>
                      <p:childTnLst>
                        <p:par>
                          <p:cTn id="318" fill="hold">
                            <p:stCondLst>
                              <p:cond delay="0"/>
                            </p:stCondLst>
                            <p:childTnLst>
                              <p:par>
                                <p:cTn id="319" presetID="2" presetClass="entr" presetSubtype="4" fill="hold" nodeType="clickEffect">
                                  <p:stCondLst>
                                    <p:cond delay="0"/>
                                  </p:stCondLst>
                                  <p:childTnLst>
                                    <p:set>
                                      <p:cBhvr>
                                        <p:cTn id="320" dur="1" fill="hold">
                                          <p:stCondLst>
                                            <p:cond delay="0"/>
                                          </p:stCondLst>
                                        </p:cTn>
                                        <p:tgtEl>
                                          <p:spTgt spid="53"/>
                                        </p:tgtEl>
                                        <p:attrNameLst>
                                          <p:attrName>style.visibility</p:attrName>
                                        </p:attrNameLst>
                                      </p:cBhvr>
                                      <p:to>
                                        <p:strVal val="visible"/>
                                      </p:to>
                                    </p:set>
                                    <p:anim calcmode="lin" valueType="num">
                                      <p:cBhvr additive="base">
                                        <p:cTn id="321" dur="500" fill="hold"/>
                                        <p:tgtEl>
                                          <p:spTgt spid="53"/>
                                        </p:tgtEl>
                                        <p:attrNameLst>
                                          <p:attrName>ppt_x</p:attrName>
                                        </p:attrNameLst>
                                      </p:cBhvr>
                                      <p:tavLst>
                                        <p:tav tm="0">
                                          <p:val>
                                            <p:strVal val="#ppt_x"/>
                                          </p:val>
                                        </p:tav>
                                        <p:tav tm="100000">
                                          <p:val>
                                            <p:strVal val="#ppt_x"/>
                                          </p:val>
                                        </p:tav>
                                      </p:tavLst>
                                    </p:anim>
                                    <p:anim calcmode="lin" valueType="num">
                                      <p:cBhvr additive="base">
                                        <p:cTn id="322"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323" fill="hold">
                      <p:stCondLst>
                        <p:cond delay="indefinite"/>
                      </p:stCondLst>
                      <p:childTnLst>
                        <p:par>
                          <p:cTn id="324" fill="hold">
                            <p:stCondLst>
                              <p:cond delay="0"/>
                            </p:stCondLst>
                            <p:childTnLst>
                              <p:par>
                                <p:cTn id="325" presetID="2" presetClass="entr" presetSubtype="4" fill="hold" nodeType="clickEffect">
                                  <p:stCondLst>
                                    <p:cond delay="0"/>
                                  </p:stCondLst>
                                  <p:childTnLst>
                                    <p:set>
                                      <p:cBhvr>
                                        <p:cTn id="326" dur="1" fill="hold">
                                          <p:stCondLst>
                                            <p:cond delay="0"/>
                                          </p:stCondLst>
                                        </p:cTn>
                                        <p:tgtEl>
                                          <p:spTgt spid="19"/>
                                        </p:tgtEl>
                                        <p:attrNameLst>
                                          <p:attrName>style.visibility</p:attrName>
                                        </p:attrNameLst>
                                      </p:cBhvr>
                                      <p:to>
                                        <p:strVal val="visible"/>
                                      </p:to>
                                    </p:set>
                                    <p:anim calcmode="lin" valueType="num">
                                      <p:cBhvr additive="base">
                                        <p:cTn id="327" dur="500" fill="hold"/>
                                        <p:tgtEl>
                                          <p:spTgt spid="19"/>
                                        </p:tgtEl>
                                        <p:attrNameLst>
                                          <p:attrName>ppt_x</p:attrName>
                                        </p:attrNameLst>
                                      </p:cBhvr>
                                      <p:tavLst>
                                        <p:tav tm="0">
                                          <p:val>
                                            <p:strVal val="#ppt_x"/>
                                          </p:val>
                                        </p:tav>
                                        <p:tav tm="100000">
                                          <p:val>
                                            <p:strVal val="#ppt_x"/>
                                          </p:val>
                                        </p:tav>
                                      </p:tavLst>
                                    </p:anim>
                                    <p:anim calcmode="lin" valueType="num">
                                      <p:cBhvr additive="base">
                                        <p:cTn id="32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29" fill="hold">
                      <p:stCondLst>
                        <p:cond delay="indefinite"/>
                      </p:stCondLst>
                      <p:childTnLst>
                        <p:par>
                          <p:cTn id="330" fill="hold">
                            <p:stCondLst>
                              <p:cond delay="0"/>
                            </p:stCondLst>
                            <p:childTnLst>
                              <p:par>
                                <p:cTn id="331" presetID="2" presetClass="entr" presetSubtype="4" fill="hold" nodeType="clickEffect">
                                  <p:stCondLst>
                                    <p:cond delay="0"/>
                                  </p:stCondLst>
                                  <p:childTnLst>
                                    <p:set>
                                      <p:cBhvr>
                                        <p:cTn id="332" dur="1" fill="hold">
                                          <p:stCondLst>
                                            <p:cond delay="0"/>
                                          </p:stCondLst>
                                        </p:cTn>
                                        <p:tgtEl>
                                          <p:spTgt spid="52"/>
                                        </p:tgtEl>
                                        <p:attrNameLst>
                                          <p:attrName>style.visibility</p:attrName>
                                        </p:attrNameLst>
                                      </p:cBhvr>
                                      <p:to>
                                        <p:strVal val="visible"/>
                                      </p:to>
                                    </p:set>
                                    <p:anim calcmode="lin" valueType="num">
                                      <p:cBhvr additive="base">
                                        <p:cTn id="333" dur="500" fill="hold"/>
                                        <p:tgtEl>
                                          <p:spTgt spid="52"/>
                                        </p:tgtEl>
                                        <p:attrNameLst>
                                          <p:attrName>ppt_x</p:attrName>
                                        </p:attrNameLst>
                                      </p:cBhvr>
                                      <p:tavLst>
                                        <p:tav tm="0">
                                          <p:val>
                                            <p:strVal val="#ppt_x"/>
                                          </p:val>
                                        </p:tav>
                                        <p:tav tm="100000">
                                          <p:val>
                                            <p:strVal val="#ppt_x"/>
                                          </p:val>
                                        </p:tav>
                                      </p:tavLst>
                                    </p:anim>
                                    <p:anim calcmode="lin" valueType="num">
                                      <p:cBhvr additive="base">
                                        <p:cTn id="334"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335" fill="hold">
                      <p:stCondLst>
                        <p:cond delay="indefinite"/>
                      </p:stCondLst>
                      <p:childTnLst>
                        <p:par>
                          <p:cTn id="336" fill="hold">
                            <p:stCondLst>
                              <p:cond delay="0"/>
                            </p:stCondLst>
                            <p:childTnLst>
                              <p:par>
                                <p:cTn id="337" presetID="26" presetClass="entr" presetSubtype="0" fill="hold" grpId="0" nodeType="clickEffect">
                                  <p:stCondLst>
                                    <p:cond delay="0"/>
                                  </p:stCondLst>
                                  <p:childTnLst>
                                    <p:set>
                                      <p:cBhvr>
                                        <p:cTn id="338" dur="1" fill="hold">
                                          <p:stCondLst>
                                            <p:cond delay="0"/>
                                          </p:stCondLst>
                                        </p:cTn>
                                        <p:tgtEl>
                                          <p:spTgt spid="72"/>
                                        </p:tgtEl>
                                        <p:attrNameLst>
                                          <p:attrName>style.visibility</p:attrName>
                                        </p:attrNameLst>
                                      </p:cBhvr>
                                      <p:to>
                                        <p:strVal val="visible"/>
                                      </p:to>
                                    </p:set>
                                    <p:animEffect transition="in" filter="wipe(down)">
                                      <p:cBhvr>
                                        <p:cTn id="339" dur="580">
                                          <p:stCondLst>
                                            <p:cond delay="0"/>
                                          </p:stCondLst>
                                        </p:cTn>
                                        <p:tgtEl>
                                          <p:spTgt spid="72"/>
                                        </p:tgtEl>
                                      </p:cBhvr>
                                    </p:animEffect>
                                    <p:anim calcmode="lin" valueType="num">
                                      <p:cBhvr>
                                        <p:cTn id="340" dur="1822" tmFilter="0,0; 0.14,0.36; 0.43,0.73; 0.71,0.91; 1.0,1.0">
                                          <p:stCondLst>
                                            <p:cond delay="0"/>
                                          </p:stCondLst>
                                        </p:cTn>
                                        <p:tgtEl>
                                          <p:spTgt spid="72"/>
                                        </p:tgtEl>
                                        <p:attrNameLst>
                                          <p:attrName>ppt_x</p:attrName>
                                        </p:attrNameLst>
                                      </p:cBhvr>
                                      <p:tavLst>
                                        <p:tav tm="0">
                                          <p:val>
                                            <p:strVal val="#ppt_x-0.25"/>
                                          </p:val>
                                        </p:tav>
                                        <p:tav tm="100000">
                                          <p:val>
                                            <p:strVal val="#ppt_x"/>
                                          </p:val>
                                        </p:tav>
                                      </p:tavLst>
                                    </p:anim>
                                    <p:anim calcmode="lin" valueType="num">
                                      <p:cBhvr>
                                        <p:cTn id="341" dur="664" tmFilter="0.0,0.0; 0.25,0.07; 0.50,0.2; 0.75,0.467; 1.0,1.0">
                                          <p:stCondLst>
                                            <p:cond delay="0"/>
                                          </p:stCondLst>
                                        </p:cTn>
                                        <p:tgtEl>
                                          <p:spTgt spid="72"/>
                                        </p:tgtEl>
                                        <p:attrNameLst>
                                          <p:attrName>ppt_y</p:attrName>
                                        </p:attrNameLst>
                                      </p:cBhvr>
                                      <p:tavLst>
                                        <p:tav tm="0" fmla="#ppt_y-sin(pi*$)/3">
                                          <p:val>
                                            <p:fltVal val="0.5"/>
                                          </p:val>
                                        </p:tav>
                                        <p:tav tm="100000">
                                          <p:val>
                                            <p:fltVal val="1"/>
                                          </p:val>
                                        </p:tav>
                                      </p:tavLst>
                                    </p:anim>
                                    <p:anim calcmode="lin" valueType="num">
                                      <p:cBhvr>
                                        <p:cTn id="342" dur="664" tmFilter="0, 0; 0.125,0.2665; 0.25,0.4; 0.375,0.465; 0.5,0.5;  0.625,0.535; 0.75,0.6; 0.875,0.7335; 1,1">
                                          <p:stCondLst>
                                            <p:cond delay="664"/>
                                          </p:stCondLst>
                                        </p:cTn>
                                        <p:tgtEl>
                                          <p:spTgt spid="72"/>
                                        </p:tgtEl>
                                        <p:attrNameLst>
                                          <p:attrName>ppt_y</p:attrName>
                                        </p:attrNameLst>
                                      </p:cBhvr>
                                      <p:tavLst>
                                        <p:tav tm="0" fmla="#ppt_y-sin(pi*$)/9">
                                          <p:val>
                                            <p:fltVal val="0"/>
                                          </p:val>
                                        </p:tav>
                                        <p:tav tm="100000">
                                          <p:val>
                                            <p:fltVal val="1"/>
                                          </p:val>
                                        </p:tav>
                                      </p:tavLst>
                                    </p:anim>
                                    <p:anim calcmode="lin" valueType="num">
                                      <p:cBhvr>
                                        <p:cTn id="343" dur="332" tmFilter="0, 0; 0.125,0.2665; 0.25,0.4; 0.375,0.465; 0.5,0.5;  0.625,0.535; 0.75,0.6; 0.875,0.7335; 1,1">
                                          <p:stCondLst>
                                            <p:cond delay="1324"/>
                                          </p:stCondLst>
                                        </p:cTn>
                                        <p:tgtEl>
                                          <p:spTgt spid="72"/>
                                        </p:tgtEl>
                                        <p:attrNameLst>
                                          <p:attrName>ppt_y</p:attrName>
                                        </p:attrNameLst>
                                      </p:cBhvr>
                                      <p:tavLst>
                                        <p:tav tm="0" fmla="#ppt_y-sin(pi*$)/27">
                                          <p:val>
                                            <p:fltVal val="0"/>
                                          </p:val>
                                        </p:tav>
                                        <p:tav tm="100000">
                                          <p:val>
                                            <p:fltVal val="1"/>
                                          </p:val>
                                        </p:tav>
                                      </p:tavLst>
                                    </p:anim>
                                    <p:anim calcmode="lin" valueType="num">
                                      <p:cBhvr>
                                        <p:cTn id="344" dur="164" tmFilter="0, 0; 0.125,0.2665; 0.25,0.4; 0.375,0.465; 0.5,0.5;  0.625,0.535; 0.75,0.6; 0.875,0.7335; 1,1">
                                          <p:stCondLst>
                                            <p:cond delay="1656"/>
                                          </p:stCondLst>
                                        </p:cTn>
                                        <p:tgtEl>
                                          <p:spTgt spid="72"/>
                                        </p:tgtEl>
                                        <p:attrNameLst>
                                          <p:attrName>ppt_y</p:attrName>
                                        </p:attrNameLst>
                                      </p:cBhvr>
                                      <p:tavLst>
                                        <p:tav tm="0" fmla="#ppt_y-sin(pi*$)/81">
                                          <p:val>
                                            <p:fltVal val="0"/>
                                          </p:val>
                                        </p:tav>
                                        <p:tav tm="100000">
                                          <p:val>
                                            <p:fltVal val="1"/>
                                          </p:val>
                                        </p:tav>
                                      </p:tavLst>
                                    </p:anim>
                                    <p:animScale>
                                      <p:cBhvr>
                                        <p:cTn id="345" dur="26">
                                          <p:stCondLst>
                                            <p:cond delay="650"/>
                                          </p:stCondLst>
                                        </p:cTn>
                                        <p:tgtEl>
                                          <p:spTgt spid="72"/>
                                        </p:tgtEl>
                                      </p:cBhvr>
                                      <p:to x="100000" y="60000"/>
                                    </p:animScale>
                                    <p:animScale>
                                      <p:cBhvr>
                                        <p:cTn id="346" dur="166" decel="50000">
                                          <p:stCondLst>
                                            <p:cond delay="676"/>
                                          </p:stCondLst>
                                        </p:cTn>
                                        <p:tgtEl>
                                          <p:spTgt spid="72"/>
                                        </p:tgtEl>
                                      </p:cBhvr>
                                      <p:to x="100000" y="100000"/>
                                    </p:animScale>
                                    <p:animScale>
                                      <p:cBhvr>
                                        <p:cTn id="347" dur="26">
                                          <p:stCondLst>
                                            <p:cond delay="1312"/>
                                          </p:stCondLst>
                                        </p:cTn>
                                        <p:tgtEl>
                                          <p:spTgt spid="72"/>
                                        </p:tgtEl>
                                      </p:cBhvr>
                                      <p:to x="100000" y="80000"/>
                                    </p:animScale>
                                    <p:animScale>
                                      <p:cBhvr>
                                        <p:cTn id="348" dur="166" decel="50000">
                                          <p:stCondLst>
                                            <p:cond delay="1338"/>
                                          </p:stCondLst>
                                        </p:cTn>
                                        <p:tgtEl>
                                          <p:spTgt spid="72"/>
                                        </p:tgtEl>
                                      </p:cBhvr>
                                      <p:to x="100000" y="100000"/>
                                    </p:animScale>
                                    <p:animScale>
                                      <p:cBhvr>
                                        <p:cTn id="349" dur="26">
                                          <p:stCondLst>
                                            <p:cond delay="1642"/>
                                          </p:stCondLst>
                                        </p:cTn>
                                        <p:tgtEl>
                                          <p:spTgt spid="72"/>
                                        </p:tgtEl>
                                      </p:cBhvr>
                                      <p:to x="100000" y="90000"/>
                                    </p:animScale>
                                    <p:animScale>
                                      <p:cBhvr>
                                        <p:cTn id="350" dur="166" decel="50000">
                                          <p:stCondLst>
                                            <p:cond delay="1668"/>
                                          </p:stCondLst>
                                        </p:cTn>
                                        <p:tgtEl>
                                          <p:spTgt spid="72"/>
                                        </p:tgtEl>
                                      </p:cBhvr>
                                      <p:to x="100000" y="100000"/>
                                    </p:animScale>
                                    <p:animScale>
                                      <p:cBhvr>
                                        <p:cTn id="351" dur="26">
                                          <p:stCondLst>
                                            <p:cond delay="1808"/>
                                          </p:stCondLst>
                                        </p:cTn>
                                        <p:tgtEl>
                                          <p:spTgt spid="72"/>
                                        </p:tgtEl>
                                      </p:cBhvr>
                                      <p:to x="100000" y="95000"/>
                                    </p:animScale>
                                    <p:animScale>
                                      <p:cBhvr>
                                        <p:cTn id="352" dur="166" decel="50000">
                                          <p:stCondLst>
                                            <p:cond delay="1834"/>
                                          </p:stCondLst>
                                        </p:cTn>
                                        <p:tgtEl>
                                          <p:spTgt spid="72"/>
                                        </p:tgtEl>
                                      </p:cBhvr>
                                      <p:to x="100000" y="100000"/>
                                    </p:animScale>
                                  </p:childTnLst>
                                </p:cTn>
                              </p:par>
                            </p:childTnLst>
                          </p:cTn>
                        </p:par>
                      </p:childTnLst>
                    </p:cTn>
                  </p:par>
                  <p:par>
                    <p:cTn id="353" fill="hold">
                      <p:stCondLst>
                        <p:cond delay="indefinite"/>
                      </p:stCondLst>
                      <p:childTnLst>
                        <p:par>
                          <p:cTn id="354" fill="hold">
                            <p:stCondLst>
                              <p:cond delay="0"/>
                            </p:stCondLst>
                            <p:childTnLst>
                              <p:par>
                                <p:cTn id="355" presetID="2" presetClass="entr" presetSubtype="4" fill="hold" nodeType="clickEffect">
                                  <p:stCondLst>
                                    <p:cond delay="0"/>
                                  </p:stCondLst>
                                  <p:childTnLst>
                                    <p:set>
                                      <p:cBhvr>
                                        <p:cTn id="356" dur="1" fill="hold">
                                          <p:stCondLst>
                                            <p:cond delay="0"/>
                                          </p:stCondLst>
                                        </p:cTn>
                                        <p:tgtEl>
                                          <p:spTgt spid="18"/>
                                        </p:tgtEl>
                                        <p:attrNameLst>
                                          <p:attrName>style.visibility</p:attrName>
                                        </p:attrNameLst>
                                      </p:cBhvr>
                                      <p:to>
                                        <p:strVal val="visible"/>
                                      </p:to>
                                    </p:set>
                                    <p:anim calcmode="lin" valueType="num">
                                      <p:cBhvr additive="base">
                                        <p:cTn id="357" dur="500" fill="hold"/>
                                        <p:tgtEl>
                                          <p:spTgt spid="18"/>
                                        </p:tgtEl>
                                        <p:attrNameLst>
                                          <p:attrName>ppt_x</p:attrName>
                                        </p:attrNameLst>
                                      </p:cBhvr>
                                      <p:tavLst>
                                        <p:tav tm="0">
                                          <p:val>
                                            <p:strVal val="#ppt_x"/>
                                          </p:val>
                                        </p:tav>
                                        <p:tav tm="100000">
                                          <p:val>
                                            <p:strVal val="#ppt_x"/>
                                          </p:val>
                                        </p:tav>
                                      </p:tavLst>
                                    </p:anim>
                                    <p:anim calcmode="lin" valueType="num">
                                      <p:cBhvr additive="base">
                                        <p:cTn id="35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59" fill="hold">
                      <p:stCondLst>
                        <p:cond delay="indefinite"/>
                      </p:stCondLst>
                      <p:childTnLst>
                        <p:par>
                          <p:cTn id="360" fill="hold">
                            <p:stCondLst>
                              <p:cond delay="0"/>
                            </p:stCondLst>
                            <p:childTnLst>
                              <p:par>
                                <p:cTn id="361" presetID="2" presetClass="entr" presetSubtype="4" fill="hold" nodeType="clickEffect">
                                  <p:stCondLst>
                                    <p:cond delay="0"/>
                                  </p:stCondLst>
                                  <p:childTnLst>
                                    <p:set>
                                      <p:cBhvr>
                                        <p:cTn id="362" dur="1" fill="hold">
                                          <p:stCondLst>
                                            <p:cond delay="0"/>
                                          </p:stCondLst>
                                        </p:cTn>
                                        <p:tgtEl>
                                          <p:spTgt spid="51"/>
                                        </p:tgtEl>
                                        <p:attrNameLst>
                                          <p:attrName>style.visibility</p:attrName>
                                        </p:attrNameLst>
                                      </p:cBhvr>
                                      <p:to>
                                        <p:strVal val="visible"/>
                                      </p:to>
                                    </p:set>
                                    <p:anim calcmode="lin" valueType="num">
                                      <p:cBhvr additive="base">
                                        <p:cTn id="363" dur="500" fill="hold"/>
                                        <p:tgtEl>
                                          <p:spTgt spid="51"/>
                                        </p:tgtEl>
                                        <p:attrNameLst>
                                          <p:attrName>ppt_x</p:attrName>
                                        </p:attrNameLst>
                                      </p:cBhvr>
                                      <p:tavLst>
                                        <p:tav tm="0">
                                          <p:val>
                                            <p:strVal val="#ppt_x"/>
                                          </p:val>
                                        </p:tav>
                                        <p:tav tm="100000">
                                          <p:val>
                                            <p:strVal val="#ppt_x"/>
                                          </p:val>
                                        </p:tav>
                                      </p:tavLst>
                                    </p:anim>
                                    <p:anim calcmode="lin" valueType="num">
                                      <p:cBhvr additive="base">
                                        <p:cTn id="364"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365" fill="hold">
                      <p:stCondLst>
                        <p:cond delay="indefinite"/>
                      </p:stCondLst>
                      <p:childTnLst>
                        <p:par>
                          <p:cTn id="366" fill="hold">
                            <p:stCondLst>
                              <p:cond delay="0"/>
                            </p:stCondLst>
                            <p:childTnLst>
                              <p:par>
                                <p:cTn id="367" presetID="2" presetClass="entr" presetSubtype="4" fill="hold" nodeType="clickEffect">
                                  <p:stCondLst>
                                    <p:cond delay="0"/>
                                  </p:stCondLst>
                                  <p:childTnLst>
                                    <p:set>
                                      <p:cBhvr>
                                        <p:cTn id="368" dur="1" fill="hold">
                                          <p:stCondLst>
                                            <p:cond delay="0"/>
                                          </p:stCondLst>
                                        </p:cTn>
                                        <p:tgtEl>
                                          <p:spTgt spid="31"/>
                                        </p:tgtEl>
                                        <p:attrNameLst>
                                          <p:attrName>style.visibility</p:attrName>
                                        </p:attrNameLst>
                                      </p:cBhvr>
                                      <p:to>
                                        <p:strVal val="visible"/>
                                      </p:to>
                                    </p:set>
                                    <p:anim calcmode="lin" valueType="num">
                                      <p:cBhvr additive="base">
                                        <p:cTn id="369" dur="500" fill="hold"/>
                                        <p:tgtEl>
                                          <p:spTgt spid="31"/>
                                        </p:tgtEl>
                                        <p:attrNameLst>
                                          <p:attrName>ppt_x</p:attrName>
                                        </p:attrNameLst>
                                      </p:cBhvr>
                                      <p:tavLst>
                                        <p:tav tm="0">
                                          <p:val>
                                            <p:strVal val="#ppt_x"/>
                                          </p:val>
                                        </p:tav>
                                        <p:tav tm="100000">
                                          <p:val>
                                            <p:strVal val="#ppt_x"/>
                                          </p:val>
                                        </p:tav>
                                      </p:tavLst>
                                    </p:anim>
                                    <p:anim calcmode="lin" valueType="num">
                                      <p:cBhvr additive="base">
                                        <p:cTn id="37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371" fill="hold">
                      <p:stCondLst>
                        <p:cond delay="indefinite"/>
                      </p:stCondLst>
                      <p:childTnLst>
                        <p:par>
                          <p:cTn id="372" fill="hold">
                            <p:stCondLst>
                              <p:cond delay="0"/>
                            </p:stCondLst>
                            <p:childTnLst>
                              <p:par>
                                <p:cTn id="373" presetID="2" presetClass="entr" presetSubtype="4" fill="hold" nodeType="clickEffect">
                                  <p:stCondLst>
                                    <p:cond delay="0"/>
                                  </p:stCondLst>
                                  <p:childTnLst>
                                    <p:set>
                                      <p:cBhvr>
                                        <p:cTn id="374" dur="1" fill="hold">
                                          <p:stCondLst>
                                            <p:cond delay="0"/>
                                          </p:stCondLst>
                                        </p:cTn>
                                        <p:tgtEl>
                                          <p:spTgt spid="50"/>
                                        </p:tgtEl>
                                        <p:attrNameLst>
                                          <p:attrName>style.visibility</p:attrName>
                                        </p:attrNameLst>
                                      </p:cBhvr>
                                      <p:to>
                                        <p:strVal val="visible"/>
                                      </p:to>
                                    </p:set>
                                    <p:anim calcmode="lin" valueType="num">
                                      <p:cBhvr additive="base">
                                        <p:cTn id="375" dur="500" fill="hold"/>
                                        <p:tgtEl>
                                          <p:spTgt spid="50"/>
                                        </p:tgtEl>
                                        <p:attrNameLst>
                                          <p:attrName>ppt_x</p:attrName>
                                        </p:attrNameLst>
                                      </p:cBhvr>
                                      <p:tavLst>
                                        <p:tav tm="0">
                                          <p:val>
                                            <p:strVal val="#ppt_x"/>
                                          </p:val>
                                        </p:tav>
                                        <p:tav tm="100000">
                                          <p:val>
                                            <p:strVal val="#ppt_x"/>
                                          </p:val>
                                        </p:tav>
                                      </p:tavLst>
                                    </p:anim>
                                    <p:anim calcmode="lin" valueType="num">
                                      <p:cBhvr additive="base">
                                        <p:cTn id="376"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377" fill="hold">
                      <p:stCondLst>
                        <p:cond delay="indefinite"/>
                      </p:stCondLst>
                      <p:childTnLst>
                        <p:par>
                          <p:cTn id="378" fill="hold">
                            <p:stCondLst>
                              <p:cond delay="0"/>
                            </p:stCondLst>
                            <p:childTnLst>
                              <p:par>
                                <p:cTn id="379" presetID="26" presetClass="entr" presetSubtype="0" fill="hold" grpId="0" nodeType="clickEffect">
                                  <p:stCondLst>
                                    <p:cond delay="0"/>
                                  </p:stCondLst>
                                  <p:childTnLst>
                                    <p:set>
                                      <p:cBhvr>
                                        <p:cTn id="380" dur="1" fill="hold">
                                          <p:stCondLst>
                                            <p:cond delay="0"/>
                                          </p:stCondLst>
                                        </p:cTn>
                                        <p:tgtEl>
                                          <p:spTgt spid="73"/>
                                        </p:tgtEl>
                                        <p:attrNameLst>
                                          <p:attrName>style.visibility</p:attrName>
                                        </p:attrNameLst>
                                      </p:cBhvr>
                                      <p:to>
                                        <p:strVal val="visible"/>
                                      </p:to>
                                    </p:set>
                                    <p:animEffect transition="in" filter="wipe(down)">
                                      <p:cBhvr>
                                        <p:cTn id="381" dur="580">
                                          <p:stCondLst>
                                            <p:cond delay="0"/>
                                          </p:stCondLst>
                                        </p:cTn>
                                        <p:tgtEl>
                                          <p:spTgt spid="73"/>
                                        </p:tgtEl>
                                      </p:cBhvr>
                                    </p:animEffect>
                                    <p:anim calcmode="lin" valueType="num">
                                      <p:cBhvr>
                                        <p:cTn id="382" dur="1822" tmFilter="0,0; 0.14,0.36; 0.43,0.73; 0.71,0.91; 1.0,1.0">
                                          <p:stCondLst>
                                            <p:cond delay="0"/>
                                          </p:stCondLst>
                                        </p:cTn>
                                        <p:tgtEl>
                                          <p:spTgt spid="73"/>
                                        </p:tgtEl>
                                        <p:attrNameLst>
                                          <p:attrName>ppt_x</p:attrName>
                                        </p:attrNameLst>
                                      </p:cBhvr>
                                      <p:tavLst>
                                        <p:tav tm="0">
                                          <p:val>
                                            <p:strVal val="#ppt_x-0.25"/>
                                          </p:val>
                                        </p:tav>
                                        <p:tav tm="100000">
                                          <p:val>
                                            <p:strVal val="#ppt_x"/>
                                          </p:val>
                                        </p:tav>
                                      </p:tavLst>
                                    </p:anim>
                                    <p:anim calcmode="lin" valueType="num">
                                      <p:cBhvr>
                                        <p:cTn id="383" dur="664" tmFilter="0.0,0.0; 0.25,0.07; 0.50,0.2; 0.75,0.467; 1.0,1.0">
                                          <p:stCondLst>
                                            <p:cond delay="0"/>
                                          </p:stCondLst>
                                        </p:cTn>
                                        <p:tgtEl>
                                          <p:spTgt spid="73"/>
                                        </p:tgtEl>
                                        <p:attrNameLst>
                                          <p:attrName>ppt_y</p:attrName>
                                        </p:attrNameLst>
                                      </p:cBhvr>
                                      <p:tavLst>
                                        <p:tav tm="0" fmla="#ppt_y-sin(pi*$)/3">
                                          <p:val>
                                            <p:fltVal val="0.5"/>
                                          </p:val>
                                        </p:tav>
                                        <p:tav tm="100000">
                                          <p:val>
                                            <p:fltVal val="1"/>
                                          </p:val>
                                        </p:tav>
                                      </p:tavLst>
                                    </p:anim>
                                    <p:anim calcmode="lin" valueType="num">
                                      <p:cBhvr>
                                        <p:cTn id="384" dur="664" tmFilter="0, 0; 0.125,0.2665; 0.25,0.4; 0.375,0.465; 0.5,0.5;  0.625,0.535; 0.75,0.6; 0.875,0.7335; 1,1">
                                          <p:stCondLst>
                                            <p:cond delay="664"/>
                                          </p:stCondLst>
                                        </p:cTn>
                                        <p:tgtEl>
                                          <p:spTgt spid="73"/>
                                        </p:tgtEl>
                                        <p:attrNameLst>
                                          <p:attrName>ppt_y</p:attrName>
                                        </p:attrNameLst>
                                      </p:cBhvr>
                                      <p:tavLst>
                                        <p:tav tm="0" fmla="#ppt_y-sin(pi*$)/9">
                                          <p:val>
                                            <p:fltVal val="0"/>
                                          </p:val>
                                        </p:tav>
                                        <p:tav tm="100000">
                                          <p:val>
                                            <p:fltVal val="1"/>
                                          </p:val>
                                        </p:tav>
                                      </p:tavLst>
                                    </p:anim>
                                    <p:anim calcmode="lin" valueType="num">
                                      <p:cBhvr>
                                        <p:cTn id="385" dur="332" tmFilter="0, 0; 0.125,0.2665; 0.25,0.4; 0.375,0.465; 0.5,0.5;  0.625,0.535; 0.75,0.6; 0.875,0.7335; 1,1">
                                          <p:stCondLst>
                                            <p:cond delay="1324"/>
                                          </p:stCondLst>
                                        </p:cTn>
                                        <p:tgtEl>
                                          <p:spTgt spid="73"/>
                                        </p:tgtEl>
                                        <p:attrNameLst>
                                          <p:attrName>ppt_y</p:attrName>
                                        </p:attrNameLst>
                                      </p:cBhvr>
                                      <p:tavLst>
                                        <p:tav tm="0" fmla="#ppt_y-sin(pi*$)/27">
                                          <p:val>
                                            <p:fltVal val="0"/>
                                          </p:val>
                                        </p:tav>
                                        <p:tav tm="100000">
                                          <p:val>
                                            <p:fltVal val="1"/>
                                          </p:val>
                                        </p:tav>
                                      </p:tavLst>
                                    </p:anim>
                                    <p:anim calcmode="lin" valueType="num">
                                      <p:cBhvr>
                                        <p:cTn id="386" dur="164" tmFilter="0, 0; 0.125,0.2665; 0.25,0.4; 0.375,0.465; 0.5,0.5;  0.625,0.535; 0.75,0.6; 0.875,0.7335; 1,1">
                                          <p:stCondLst>
                                            <p:cond delay="1656"/>
                                          </p:stCondLst>
                                        </p:cTn>
                                        <p:tgtEl>
                                          <p:spTgt spid="73"/>
                                        </p:tgtEl>
                                        <p:attrNameLst>
                                          <p:attrName>ppt_y</p:attrName>
                                        </p:attrNameLst>
                                      </p:cBhvr>
                                      <p:tavLst>
                                        <p:tav tm="0" fmla="#ppt_y-sin(pi*$)/81">
                                          <p:val>
                                            <p:fltVal val="0"/>
                                          </p:val>
                                        </p:tav>
                                        <p:tav tm="100000">
                                          <p:val>
                                            <p:fltVal val="1"/>
                                          </p:val>
                                        </p:tav>
                                      </p:tavLst>
                                    </p:anim>
                                    <p:animScale>
                                      <p:cBhvr>
                                        <p:cTn id="387" dur="26">
                                          <p:stCondLst>
                                            <p:cond delay="650"/>
                                          </p:stCondLst>
                                        </p:cTn>
                                        <p:tgtEl>
                                          <p:spTgt spid="73"/>
                                        </p:tgtEl>
                                      </p:cBhvr>
                                      <p:to x="100000" y="60000"/>
                                    </p:animScale>
                                    <p:animScale>
                                      <p:cBhvr>
                                        <p:cTn id="388" dur="166" decel="50000">
                                          <p:stCondLst>
                                            <p:cond delay="676"/>
                                          </p:stCondLst>
                                        </p:cTn>
                                        <p:tgtEl>
                                          <p:spTgt spid="73"/>
                                        </p:tgtEl>
                                      </p:cBhvr>
                                      <p:to x="100000" y="100000"/>
                                    </p:animScale>
                                    <p:animScale>
                                      <p:cBhvr>
                                        <p:cTn id="389" dur="26">
                                          <p:stCondLst>
                                            <p:cond delay="1312"/>
                                          </p:stCondLst>
                                        </p:cTn>
                                        <p:tgtEl>
                                          <p:spTgt spid="73"/>
                                        </p:tgtEl>
                                      </p:cBhvr>
                                      <p:to x="100000" y="80000"/>
                                    </p:animScale>
                                    <p:animScale>
                                      <p:cBhvr>
                                        <p:cTn id="390" dur="166" decel="50000">
                                          <p:stCondLst>
                                            <p:cond delay="1338"/>
                                          </p:stCondLst>
                                        </p:cTn>
                                        <p:tgtEl>
                                          <p:spTgt spid="73"/>
                                        </p:tgtEl>
                                      </p:cBhvr>
                                      <p:to x="100000" y="100000"/>
                                    </p:animScale>
                                    <p:animScale>
                                      <p:cBhvr>
                                        <p:cTn id="391" dur="26">
                                          <p:stCondLst>
                                            <p:cond delay="1642"/>
                                          </p:stCondLst>
                                        </p:cTn>
                                        <p:tgtEl>
                                          <p:spTgt spid="73"/>
                                        </p:tgtEl>
                                      </p:cBhvr>
                                      <p:to x="100000" y="90000"/>
                                    </p:animScale>
                                    <p:animScale>
                                      <p:cBhvr>
                                        <p:cTn id="392" dur="166" decel="50000">
                                          <p:stCondLst>
                                            <p:cond delay="1668"/>
                                          </p:stCondLst>
                                        </p:cTn>
                                        <p:tgtEl>
                                          <p:spTgt spid="73"/>
                                        </p:tgtEl>
                                      </p:cBhvr>
                                      <p:to x="100000" y="100000"/>
                                    </p:animScale>
                                    <p:animScale>
                                      <p:cBhvr>
                                        <p:cTn id="393" dur="26">
                                          <p:stCondLst>
                                            <p:cond delay="1808"/>
                                          </p:stCondLst>
                                        </p:cTn>
                                        <p:tgtEl>
                                          <p:spTgt spid="73"/>
                                        </p:tgtEl>
                                      </p:cBhvr>
                                      <p:to x="100000" y="95000"/>
                                    </p:animScale>
                                    <p:animScale>
                                      <p:cBhvr>
                                        <p:cTn id="394" dur="166" decel="50000">
                                          <p:stCondLst>
                                            <p:cond delay="1834"/>
                                          </p:stCondLst>
                                        </p:cTn>
                                        <p:tgtEl>
                                          <p:spTgt spid="73"/>
                                        </p:tgtEl>
                                      </p:cBhvr>
                                      <p:to x="100000" y="100000"/>
                                    </p:animScale>
                                  </p:childTnLst>
                                </p:cTn>
                              </p:par>
                            </p:childTnLst>
                          </p:cTn>
                        </p:par>
                      </p:childTnLst>
                    </p:cTn>
                  </p:par>
                  <p:par>
                    <p:cTn id="395" fill="hold">
                      <p:stCondLst>
                        <p:cond delay="indefinite"/>
                      </p:stCondLst>
                      <p:childTnLst>
                        <p:par>
                          <p:cTn id="396" fill="hold">
                            <p:stCondLst>
                              <p:cond delay="0"/>
                            </p:stCondLst>
                            <p:childTnLst>
                              <p:par>
                                <p:cTn id="397" presetID="2" presetClass="entr" presetSubtype="4" fill="hold" nodeType="clickEffect">
                                  <p:stCondLst>
                                    <p:cond delay="0"/>
                                  </p:stCondLst>
                                  <p:childTnLst>
                                    <p:set>
                                      <p:cBhvr>
                                        <p:cTn id="398" dur="1" fill="hold">
                                          <p:stCondLst>
                                            <p:cond delay="0"/>
                                          </p:stCondLst>
                                        </p:cTn>
                                        <p:tgtEl>
                                          <p:spTgt spid="30"/>
                                        </p:tgtEl>
                                        <p:attrNameLst>
                                          <p:attrName>style.visibility</p:attrName>
                                        </p:attrNameLst>
                                      </p:cBhvr>
                                      <p:to>
                                        <p:strVal val="visible"/>
                                      </p:to>
                                    </p:set>
                                    <p:anim calcmode="lin" valueType="num">
                                      <p:cBhvr additive="base">
                                        <p:cTn id="399" dur="500" fill="hold"/>
                                        <p:tgtEl>
                                          <p:spTgt spid="30"/>
                                        </p:tgtEl>
                                        <p:attrNameLst>
                                          <p:attrName>ppt_x</p:attrName>
                                        </p:attrNameLst>
                                      </p:cBhvr>
                                      <p:tavLst>
                                        <p:tav tm="0">
                                          <p:val>
                                            <p:strVal val="#ppt_x"/>
                                          </p:val>
                                        </p:tav>
                                        <p:tav tm="100000">
                                          <p:val>
                                            <p:strVal val="#ppt_x"/>
                                          </p:val>
                                        </p:tav>
                                      </p:tavLst>
                                    </p:anim>
                                    <p:anim calcmode="lin" valueType="num">
                                      <p:cBhvr additive="base">
                                        <p:cTn id="40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401" fill="hold">
                      <p:stCondLst>
                        <p:cond delay="indefinite"/>
                      </p:stCondLst>
                      <p:childTnLst>
                        <p:par>
                          <p:cTn id="402" fill="hold">
                            <p:stCondLst>
                              <p:cond delay="0"/>
                            </p:stCondLst>
                            <p:childTnLst>
                              <p:par>
                                <p:cTn id="403" presetID="2" presetClass="entr" presetSubtype="4" fill="hold" nodeType="clickEffect">
                                  <p:stCondLst>
                                    <p:cond delay="0"/>
                                  </p:stCondLst>
                                  <p:childTnLst>
                                    <p:set>
                                      <p:cBhvr>
                                        <p:cTn id="404" dur="1" fill="hold">
                                          <p:stCondLst>
                                            <p:cond delay="0"/>
                                          </p:stCondLst>
                                        </p:cTn>
                                        <p:tgtEl>
                                          <p:spTgt spid="49"/>
                                        </p:tgtEl>
                                        <p:attrNameLst>
                                          <p:attrName>style.visibility</p:attrName>
                                        </p:attrNameLst>
                                      </p:cBhvr>
                                      <p:to>
                                        <p:strVal val="visible"/>
                                      </p:to>
                                    </p:set>
                                    <p:anim calcmode="lin" valueType="num">
                                      <p:cBhvr additive="base">
                                        <p:cTn id="405" dur="500" fill="hold"/>
                                        <p:tgtEl>
                                          <p:spTgt spid="49"/>
                                        </p:tgtEl>
                                        <p:attrNameLst>
                                          <p:attrName>ppt_x</p:attrName>
                                        </p:attrNameLst>
                                      </p:cBhvr>
                                      <p:tavLst>
                                        <p:tav tm="0">
                                          <p:val>
                                            <p:strVal val="#ppt_x"/>
                                          </p:val>
                                        </p:tav>
                                        <p:tav tm="100000">
                                          <p:val>
                                            <p:strVal val="#ppt_x"/>
                                          </p:val>
                                        </p:tav>
                                      </p:tavLst>
                                    </p:anim>
                                    <p:anim calcmode="lin" valueType="num">
                                      <p:cBhvr additive="base">
                                        <p:cTn id="406"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407" fill="hold">
                      <p:stCondLst>
                        <p:cond delay="indefinite"/>
                      </p:stCondLst>
                      <p:childTnLst>
                        <p:par>
                          <p:cTn id="408" fill="hold">
                            <p:stCondLst>
                              <p:cond delay="0"/>
                            </p:stCondLst>
                            <p:childTnLst>
                              <p:par>
                                <p:cTn id="409" presetID="2" presetClass="entr" presetSubtype="4" fill="hold" nodeType="clickEffect">
                                  <p:stCondLst>
                                    <p:cond delay="0"/>
                                  </p:stCondLst>
                                  <p:childTnLst>
                                    <p:set>
                                      <p:cBhvr>
                                        <p:cTn id="410" dur="1" fill="hold">
                                          <p:stCondLst>
                                            <p:cond delay="0"/>
                                          </p:stCondLst>
                                        </p:cTn>
                                        <p:tgtEl>
                                          <p:spTgt spid="29"/>
                                        </p:tgtEl>
                                        <p:attrNameLst>
                                          <p:attrName>style.visibility</p:attrName>
                                        </p:attrNameLst>
                                      </p:cBhvr>
                                      <p:to>
                                        <p:strVal val="visible"/>
                                      </p:to>
                                    </p:set>
                                    <p:anim calcmode="lin" valueType="num">
                                      <p:cBhvr additive="base">
                                        <p:cTn id="411" dur="500" fill="hold"/>
                                        <p:tgtEl>
                                          <p:spTgt spid="29"/>
                                        </p:tgtEl>
                                        <p:attrNameLst>
                                          <p:attrName>ppt_x</p:attrName>
                                        </p:attrNameLst>
                                      </p:cBhvr>
                                      <p:tavLst>
                                        <p:tav tm="0">
                                          <p:val>
                                            <p:strVal val="#ppt_x"/>
                                          </p:val>
                                        </p:tav>
                                        <p:tav tm="100000">
                                          <p:val>
                                            <p:strVal val="#ppt_x"/>
                                          </p:val>
                                        </p:tav>
                                      </p:tavLst>
                                    </p:anim>
                                    <p:anim calcmode="lin" valueType="num">
                                      <p:cBhvr additive="base">
                                        <p:cTn id="41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13" fill="hold">
                      <p:stCondLst>
                        <p:cond delay="indefinite"/>
                      </p:stCondLst>
                      <p:childTnLst>
                        <p:par>
                          <p:cTn id="414" fill="hold">
                            <p:stCondLst>
                              <p:cond delay="0"/>
                            </p:stCondLst>
                            <p:childTnLst>
                              <p:par>
                                <p:cTn id="415" presetID="2" presetClass="entr" presetSubtype="4" fill="hold" nodeType="clickEffect">
                                  <p:stCondLst>
                                    <p:cond delay="0"/>
                                  </p:stCondLst>
                                  <p:childTnLst>
                                    <p:set>
                                      <p:cBhvr>
                                        <p:cTn id="416" dur="1" fill="hold">
                                          <p:stCondLst>
                                            <p:cond delay="0"/>
                                          </p:stCondLst>
                                        </p:cTn>
                                        <p:tgtEl>
                                          <p:spTgt spid="48"/>
                                        </p:tgtEl>
                                        <p:attrNameLst>
                                          <p:attrName>style.visibility</p:attrName>
                                        </p:attrNameLst>
                                      </p:cBhvr>
                                      <p:to>
                                        <p:strVal val="visible"/>
                                      </p:to>
                                    </p:set>
                                    <p:anim calcmode="lin" valueType="num">
                                      <p:cBhvr additive="base">
                                        <p:cTn id="417" dur="500" fill="hold"/>
                                        <p:tgtEl>
                                          <p:spTgt spid="48"/>
                                        </p:tgtEl>
                                        <p:attrNameLst>
                                          <p:attrName>ppt_x</p:attrName>
                                        </p:attrNameLst>
                                      </p:cBhvr>
                                      <p:tavLst>
                                        <p:tav tm="0">
                                          <p:val>
                                            <p:strVal val="#ppt_x"/>
                                          </p:val>
                                        </p:tav>
                                        <p:tav tm="100000">
                                          <p:val>
                                            <p:strVal val="#ppt_x"/>
                                          </p:val>
                                        </p:tav>
                                      </p:tavLst>
                                    </p:anim>
                                    <p:anim calcmode="lin" valueType="num">
                                      <p:cBhvr additive="base">
                                        <p:cTn id="418"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419" fill="hold">
                      <p:stCondLst>
                        <p:cond delay="indefinite"/>
                      </p:stCondLst>
                      <p:childTnLst>
                        <p:par>
                          <p:cTn id="420" fill="hold">
                            <p:stCondLst>
                              <p:cond delay="0"/>
                            </p:stCondLst>
                            <p:childTnLst>
                              <p:par>
                                <p:cTn id="421" presetID="26" presetClass="entr" presetSubtype="0" fill="hold" grpId="0" nodeType="clickEffect">
                                  <p:stCondLst>
                                    <p:cond delay="0"/>
                                  </p:stCondLst>
                                  <p:childTnLst>
                                    <p:set>
                                      <p:cBhvr>
                                        <p:cTn id="422" dur="1" fill="hold">
                                          <p:stCondLst>
                                            <p:cond delay="0"/>
                                          </p:stCondLst>
                                        </p:cTn>
                                        <p:tgtEl>
                                          <p:spTgt spid="74"/>
                                        </p:tgtEl>
                                        <p:attrNameLst>
                                          <p:attrName>style.visibility</p:attrName>
                                        </p:attrNameLst>
                                      </p:cBhvr>
                                      <p:to>
                                        <p:strVal val="visible"/>
                                      </p:to>
                                    </p:set>
                                    <p:animEffect transition="in" filter="wipe(down)">
                                      <p:cBhvr>
                                        <p:cTn id="423" dur="580">
                                          <p:stCondLst>
                                            <p:cond delay="0"/>
                                          </p:stCondLst>
                                        </p:cTn>
                                        <p:tgtEl>
                                          <p:spTgt spid="74"/>
                                        </p:tgtEl>
                                      </p:cBhvr>
                                    </p:animEffect>
                                    <p:anim calcmode="lin" valueType="num">
                                      <p:cBhvr>
                                        <p:cTn id="424" dur="1822" tmFilter="0,0; 0.14,0.36; 0.43,0.73; 0.71,0.91; 1.0,1.0">
                                          <p:stCondLst>
                                            <p:cond delay="0"/>
                                          </p:stCondLst>
                                        </p:cTn>
                                        <p:tgtEl>
                                          <p:spTgt spid="74"/>
                                        </p:tgtEl>
                                        <p:attrNameLst>
                                          <p:attrName>ppt_x</p:attrName>
                                        </p:attrNameLst>
                                      </p:cBhvr>
                                      <p:tavLst>
                                        <p:tav tm="0">
                                          <p:val>
                                            <p:strVal val="#ppt_x-0.25"/>
                                          </p:val>
                                        </p:tav>
                                        <p:tav tm="100000">
                                          <p:val>
                                            <p:strVal val="#ppt_x"/>
                                          </p:val>
                                        </p:tav>
                                      </p:tavLst>
                                    </p:anim>
                                    <p:anim calcmode="lin" valueType="num">
                                      <p:cBhvr>
                                        <p:cTn id="425" dur="664" tmFilter="0.0,0.0; 0.25,0.07; 0.50,0.2; 0.75,0.467; 1.0,1.0">
                                          <p:stCondLst>
                                            <p:cond delay="0"/>
                                          </p:stCondLst>
                                        </p:cTn>
                                        <p:tgtEl>
                                          <p:spTgt spid="74"/>
                                        </p:tgtEl>
                                        <p:attrNameLst>
                                          <p:attrName>ppt_y</p:attrName>
                                        </p:attrNameLst>
                                      </p:cBhvr>
                                      <p:tavLst>
                                        <p:tav tm="0" fmla="#ppt_y-sin(pi*$)/3">
                                          <p:val>
                                            <p:fltVal val="0.5"/>
                                          </p:val>
                                        </p:tav>
                                        <p:tav tm="100000">
                                          <p:val>
                                            <p:fltVal val="1"/>
                                          </p:val>
                                        </p:tav>
                                      </p:tavLst>
                                    </p:anim>
                                    <p:anim calcmode="lin" valueType="num">
                                      <p:cBhvr>
                                        <p:cTn id="426" dur="664" tmFilter="0, 0; 0.125,0.2665; 0.25,0.4; 0.375,0.465; 0.5,0.5;  0.625,0.535; 0.75,0.6; 0.875,0.7335; 1,1">
                                          <p:stCondLst>
                                            <p:cond delay="664"/>
                                          </p:stCondLst>
                                        </p:cTn>
                                        <p:tgtEl>
                                          <p:spTgt spid="74"/>
                                        </p:tgtEl>
                                        <p:attrNameLst>
                                          <p:attrName>ppt_y</p:attrName>
                                        </p:attrNameLst>
                                      </p:cBhvr>
                                      <p:tavLst>
                                        <p:tav tm="0" fmla="#ppt_y-sin(pi*$)/9">
                                          <p:val>
                                            <p:fltVal val="0"/>
                                          </p:val>
                                        </p:tav>
                                        <p:tav tm="100000">
                                          <p:val>
                                            <p:fltVal val="1"/>
                                          </p:val>
                                        </p:tav>
                                      </p:tavLst>
                                    </p:anim>
                                    <p:anim calcmode="lin" valueType="num">
                                      <p:cBhvr>
                                        <p:cTn id="427" dur="332" tmFilter="0, 0; 0.125,0.2665; 0.25,0.4; 0.375,0.465; 0.5,0.5;  0.625,0.535; 0.75,0.6; 0.875,0.7335; 1,1">
                                          <p:stCondLst>
                                            <p:cond delay="1324"/>
                                          </p:stCondLst>
                                        </p:cTn>
                                        <p:tgtEl>
                                          <p:spTgt spid="74"/>
                                        </p:tgtEl>
                                        <p:attrNameLst>
                                          <p:attrName>ppt_y</p:attrName>
                                        </p:attrNameLst>
                                      </p:cBhvr>
                                      <p:tavLst>
                                        <p:tav tm="0" fmla="#ppt_y-sin(pi*$)/27">
                                          <p:val>
                                            <p:fltVal val="0"/>
                                          </p:val>
                                        </p:tav>
                                        <p:tav tm="100000">
                                          <p:val>
                                            <p:fltVal val="1"/>
                                          </p:val>
                                        </p:tav>
                                      </p:tavLst>
                                    </p:anim>
                                    <p:anim calcmode="lin" valueType="num">
                                      <p:cBhvr>
                                        <p:cTn id="428" dur="164" tmFilter="0, 0; 0.125,0.2665; 0.25,0.4; 0.375,0.465; 0.5,0.5;  0.625,0.535; 0.75,0.6; 0.875,0.7335; 1,1">
                                          <p:stCondLst>
                                            <p:cond delay="1656"/>
                                          </p:stCondLst>
                                        </p:cTn>
                                        <p:tgtEl>
                                          <p:spTgt spid="74"/>
                                        </p:tgtEl>
                                        <p:attrNameLst>
                                          <p:attrName>ppt_y</p:attrName>
                                        </p:attrNameLst>
                                      </p:cBhvr>
                                      <p:tavLst>
                                        <p:tav tm="0" fmla="#ppt_y-sin(pi*$)/81">
                                          <p:val>
                                            <p:fltVal val="0"/>
                                          </p:val>
                                        </p:tav>
                                        <p:tav tm="100000">
                                          <p:val>
                                            <p:fltVal val="1"/>
                                          </p:val>
                                        </p:tav>
                                      </p:tavLst>
                                    </p:anim>
                                    <p:animScale>
                                      <p:cBhvr>
                                        <p:cTn id="429" dur="26">
                                          <p:stCondLst>
                                            <p:cond delay="650"/>
                                          </p:stCondLst>
                                        </p:cTn>
                                        <p:tgtEl>
                                          <p:spTgt spid="74"/>
                                        </p:tgtEl>
                                      </p:cBhvr>
                                      <p:to x="100000" y="60000"/>
                                    </p:animScale>
                                    <p:animScale>
                                      <p:cBhvr>
                                        <p:cTn id="430" dur="166" decel="50000">
                                          <p:stCondLst>
                                            <p:cond delay="676"/>
                                          </p:stCondLst>
                                        </p:cTn>
                                        <p:tgtEl>
                                          <p:spTgt spid="74"/>
                                        </p:tgtEl>
                                      </p:cBhvr>
                                      <p:to x="100000" y="100000"/>
                                    </p:animScale>
                                    <p:animScale>
                                      <p:cBhvr>
                                        <p:cTn id="431" dur="26">
                                          <p:stCondLst>
                                            <p:cond delay="1312"/>
                                          </p:stCondLst>
                                        </p:cTn>
                                        <p:tgtEl>
                                          <p:spTgt spid="74"/>
                                        </p:tgtEl>
                                      </p:cBhvr>
                                      <p:to x="100000" y="80000"/>
                                    </p:animScale>
                                    <p:animScale>
                                      <p:cBhvr>
                                        <p:cTn id="432" dur="166" decel="50000">
                                          <p:stCondLst>
                                            <p:cond delay="1338"/>
                                          </p:stCondLst>
                                        </p:cTn>
                                        <p:tgtEl>
                                          <p:spTgt spid="74"/>
                                        </p:tgtEl>
                                      </p:cBhvr>
                                      <p:to x="100000" y="100000"/>
                                    </p:animScale>
                                    <p:animScale>
                                      <p:cBhvr>
                                        <p:cTn id="433" dur="26">
                                          <p:stCondLst>
                                            <p:cond delay="1642"/>
                                          </p:stCondLst>
                                        </p:cTn>
                                        <p:tgtEl>
                                          <p:spTgt spid="74"/>
                                        </p:tgtEl>
                                      </p:cBhvr>
                                      <p:to x="100000" y="90000"/>
                                    </p:animScale>
                                    <p:animScale>
                                      <p:cBhvr>
                                        <p:cTn id="434" dur="166" decel="50000">
                                          <p:stCondLst>
                                            <p:cond delay="1668"/>
                                          </p:stCondLst>
                                        </p:cTn>
                                        <p:tgtEl>
                                          <p:spTgt spid="74"/>
                                        </p:tgtEl>
                                      </p:cBhvr>
                                      <p:to x="100000" y="100000"/>
                                    </p:animScale>
                                    <p:animScale>
                                      <p:cBhvr>
                                        <p:cTn id="435" dur="26">
                                          <p:stCondLst>
                                            <p:cond delay="1808"/>
                                          </p:stCondLst>
                                        </p:cTn>
                                        <p:tgtEl>
                                          <p:spTgt spid="74"/>
                                        </p:tgtEl>
                                      </p:cBhvr>
                                      <p:to x="100000" y="95000"/>
                                    </p:animScale>
                                    <p:animScale>
                                      <p:cBhvr>
                                        <p:cTn id="436" dur="166" decel="50000">
                                          <p:stCondLst>
                                            <p:cond delay="1834"/>
                                          </p:stCondLst>
                                        </p:cTn>
                                        <p:tgtEl>
                                          <p:spTgt spid="74"/>
                                        </p:tgtEl>
                                      </p:cBhvr>
                                      <p:to x="100000" y="100000"/>
                                    </p:animScale>
                                  </p:childTnLst>
                                </p:cTn>
                              </p:par>
                            </p:childTnLst>
                          </p:cTn>
                        </p:par>
                      </p:childTnLst>
                    </p:cTn>
                  </p:par>
                  <p:par>
                    <p:cTn id="437" fill="hold">
                      <p:stCondLst>
                        <p:cond delay="indefinite"/>
                      </p:stCondLst>
                      <p:childTnLst>
                        <p:par>
                          <p:cTn id="438" fill="hold">
                            <p:stCondLst>
                              <p:cond delay="0"/>
                            </p:stCondLst>
                            <p:childTnLst>
                              <p:par>
                                <p:cTn id="439" presetID="10" presetClass="entr" presetSubtype="0" fill="hold" grpId="0" nodeType="clickEffect">
                                  <p:stCondLst>
                                    <p:cond delay="0"/>
                                  </p:stCondLst>
                                  <p:childTnLst>
                                    <p:set>
                                      <p:cBhvr>
                                        <p:cTn id="440" dur="1" fill="hold">
                                          <p:stCondLst>
                                            <p:cond delay="0"/>
                                          </p:stCondLst>
                                        </p:cTn>
                                        <p:tgtEl>
                                          <p:spTgt spid="98"/>
                                        </p:tgtEl>
                                        <p:attrNameLst>
                                          <p:attrName>style.visibility</p:attrName>
                                        </p:attrNameLst>
                                      </p:cBhvr>
                                      <p:to>
                                        <p:strVal val="visible"/>
                                      </p:to>
                                    </p:set>
                                    <p:animEffect transition="in" filter="fade">
                                      <p:cBhvr>
                                        <p:cTn id="441" dur="2000"/>
                                        <p:tgtEl>
                                          <p:spTgt spid="98"/>
                                        </p:tgtEl>
                                      </p:cBhvr>
                                    </p:animEffect>
                                  </p:childTnLst>
                                </p:cTn>
                              </p:par>
                              <p:par>
                                <p:cTn id="442" presetID="10" presetClass="entr" presetSubtype="0" fill="hold" grpId="0" nodeType="withEffect">
                                  <p:stCondLst>
                                    <p:cond delay="0"/>
                                  </p:stCondLst>
                                  <p:childTnLst>
                                    <p:set>
                                      <p:cBhvr>
                                        <p:cTn id="443" dur="1" fill="hold">
                                          <p:stCondLst>
                                            <p:cond delay="0"/>
                                          </p:stCondLst>
                                        </p:cTn>
                                        <p:tgtEl>
                                          <p:spTgt spid="99"/>
                                        </p:tgtEl>
                                        <p:attrNameLst>
                                          <p:attrName>style.visibility</p:attrName>
                                        </p:attrNameLst>
                                      </p:cBhvr>
                                      <p:to>
                                        <p:strVal val="visible"/>
                                      </p:to>
                                    </p:set>
                                    <p:animEffect transition="in" filter="fade">
                                      <p:cBhvr>
                                        <p:cTn id="444" dur="2000"/>
                                        <p:tgtEl>
                                          <p:spTgt spid="99"/>
                                        </p:tgtEl>
                                      </p:cBhvr>
                                    </p:animEffect>
                                  </p:childTnLst>
                                </p:cTn>
                              </p:par>
                              <p:par>
                                <p:cTn id="445" presetID="10" presetClass="entr" presetSubtype="0" fill="hold" grpId="0" nodeType="withEffect">
                                  <p:stCondLst>
                                    <p:cond delay="0"/>
                                  </p:stCondLst>
                                  <p:childTnLst>
                                    <p:set>
                                      <p:cBhvr>
                                        <p:cTn id="446" dur="1" fill="hold">
                                          <p:stCondLst>
                                            <p:cond delay="0"/>
                                          </p:stCondLst>
                                        </p:cTn>
                                        <p:tgtEl>
                                          <p:spTgt spid="100"/>
                                        </p:tgtEl>
                                        <p:attrNameLst>
                                          <p:attrName>style.visibility</p:attrName>
                                        </p:attrNameLst>
                                      </p:cBhvr>
                                      <p:to>
                                        <p:strVal val="visible"/>
                                      </p:to>
                                    </p:set>
                                    <p:animEffect transition="in" filter="fade">
                                      <p:cBhvr>
                                        <p:cTn id="447" dur="2000"/>
                                        <p:tgtEl>
                                          <p:spTgt spid="100"/>
                                        </p:tgtEl>
                                      </p:cBhvr>
                                    </p:animEffect>
                                  </p:childTnLst>
                                </p:cTn>
                              </p:par>
                              <p:par>
                                <p:cTn id="448" presetID="10" presetClass="entr" presetSubtype="0" fill="hold" grpId="0" nodeType="withEffect">
                                  <p:stCondLst>
                                    <p:cond delay="0"/>
                                  </p:stCondLst>
                                  <p:childTnLst>
                                    <p:set>
                                      <p:cBhvr>
                                        <p:cTn id="449" dur="1" fill="hold">
                                          <p:stCondLst>
                                            <p:cond delay="0"/>
                                          </p:stCondLst>
                                        </p:cTn>
                                        <p:tgtEl>
                                          <p:spTgt spid="101"/>
                                        </p:tgtEl>
                                        <p:attrNameLst>
                                          <p:attrName>style.visibility</p:attrName>
                                        </p:attrNameLst>
                                      </p:cBhvr>
                                      <p:to>
                                        <p:strVal val="visible"/>
                                      </p:to>
                                    </p:set>
                                    <p:animEffect transition="in" filter="fade">
                                      <p:cBhvr>
                                        <p:cTn id="450" dur="2000"/>
                                        <p:tgtEl>
                                          <p:spTgt spid="101"/>
                                        </p:tgtEl>
                                      </p:cBhvr>
                                    </p:animEffect>
                                  </p:childTnLst>
                                </p:cTn>
                              </p:par>
                              <p:par>
                                <p:cTn id="451" presetID="10" presetClass="entr" presetSubtype="0" fill="hold" grpId="0" nodeType="withEffect">
                                  <p:stCondLst>
                                    <p:cond delay="0"/>
                                  </p:stCondLst>
                                  <p:childTnLst>
                                    <p:set>
                                      <p:cBhvr>
                                        <p:cTn id="452" dur="1" fill="hold">
                                          <p:stCondLst>
                                            <p:cond delay="0"/>
                                          </p:stCondLst>
                                        </p:cTn>
                                        <p:tgtEl>
                                          <p:spTgt spid="104"/>
                                        </p:tgtEl>
                                        <p:attrNameLst>
                                          <p:attrName>style.visibility</p:attrName>
                                        </p:attrNameLst>
                                      </p:cBhvr>
                                      <p:to>
                                        <p:strVal val="visible"/>
                                      </p:to>
                                    </p:set>
                                    <p:animEffect transition="in" filter="fade">
                                      <p:cBhvr>
                                        <p:cTn id="453" dur="2000"/>
                                        <p:tgtEl>
                                          <p:spTgt spid="104"/>
                                        </p:tgtEl>
                                      </p:cBhvr>
                                    </p:animEffect>
                                  </p:childTnLst>
                                </p:cTn>
                              </p:par>
                              <p:par>
                                <p:cTn id="454" presetID="10" presetClass="entr" presetSubtype="0" fill="hold" grpId="0" nodeType="withEffect">
                                  <p:stCondLst>
                                    <p:cond delay="0"/>
                                  </p:stCondLst>
                                  <p:childTnLst>
                                    <p:set>
                                      <p:cBhvr>
                                        <p:cTn id="455" dur="1" fill="hold">
                                          <p:stCondLst>
                                            <p:cond delay="0"/>
                                          </p:stCondLst>
                                        </p:cTn>
                                        <p:tgtEl>
                                          <p:spTgt spid="102"/>
                                        </p:tgtEl>
                                        <p:attrNameLst>
                                          <p:attrName>style.visibility</p:attrName>
                                        </p:attrNameLst>
                                      </p:cBhvr>
                                      <p:to>
                                        <p:strVal val="visible"/>
                                      </p:to>
                                    </p:set>
                                    <p:animEffect transition="in" filter="fade">
                                      <p:cBhvr>
                                        <p:cTn id="456" dur="2000"/>
                                        <p:tgtEl>
                                          <p:spTgt spid="102"/>
                                        </p:tgtEl>
                                      </p:cBhvr>
                                    </p:animEffect>
                                  </p:childTnLst>
                                </p:cTn>
                              </p:par>
                              <p:par>
                                <p:cTn id="457" presetID="10" presetClass="entr" presetSubtype="0" fill="hold" grpId="0" nodeType="withEffect">
                                  <p:stCondLst>
                                    <p:cond delay="0"/>
                                  </p:stCondLst>
                                  <p:childTnLst>
                                    <p:set>
                                      <p:cBhvr>
                                        <p:cTn id="458" dur="1" fill="hold">
                                          <p:stCondLst>
                                            <p:cond delay="0"/>
                                          </p:stCondLst>
                                        </p:cTn>
                                        <p:tgtEl>
                                          <p:spTgt spid="103"/>
                                        </p:tgtEl>
                                        <p:attrNameLst>
                                          <p:attrName>style.visibility</p:attrName>
                                        </p:attrNameLst>
                                      </p:cBhvr>
                                      <p:to>
                                        <p:strVal val="visible"/>
                                      </p:to>
                                    </p:set>
                                    <p:animEffect transition="in" filter="fade">
                                      <p:cBhvr>
                                        <p:cTn id="459" dur="2000"/>
                                        <p:tgtEl>
                                          <p:spTgt spid="103"/>
                                        </p:tgtEl>
                                      </p:cBhvr>
                                    </p:animEffect>
                                  </p:childTnLst>
                                </p:cTn>
                              </p:par>
                              <p:par>
                                <p:cTn id="460" presetID="10" presetClass="entr" presetSubtype="0" fill="hold" grpId="0" nodeType="withEffect">
                                  <p:stCondLst>
                                    <p:cond delay="0"/>
                                  </p:stCondLst>
                                  <p:childTnLst>
                                    <p:set>
                                      <p:cBhvr>
                                        <p:cTn id="461" dur="1" fill="hold">
                                          <p:stCondLst>
                                            <p:cond delay="0"/>
                                          </p:stCondLst>
                                        </p:cTn>
                                        <p:tgtEl>
                                          <p:spTgt spid="108"/>
                                        </p:tgtEl>
                                        <p:attrNameLst>
                                          <p:attrName>style.visibility</p:attrName>
                                        </p:attrNameLst>
                                      </p:cBhvr>
                                      <p:to>
                                        <p:strVal val="visible"/>
                                      </p:to>
                                    </p:set>
                                    <p:animEffect transition="in" filter="fade">
                                      <p:cBhvr>
                                        <p:cTn id="462" dur="2000"/>
                                        <p:tgtEl>
                                          <p:spTgt spid="108"/>
                                        </p:tgtEl>
                                      </p:cBhvr>
                                    </p:animEffect>
                                  </p:childTnLst>
                                </p:cTn>
                              </p:par>
                              <p:par>
                                <p:cTn id="463" presetID="10" presetClass="entr" presetSubtype="0" fill="hold" grpId="0" nodeType="withEffect">
                                  <p:stCondLst>
                                    <p:cond delay="0"/>
                                  </p:stCondLst>
                                  <p:childTnLst>
                                    <p:set>
                                      <p:cBhvr>
                                        <p:cTn id="464" dur="1" fill="hold">
                                          <p:stCondLst>
                                            <p:cond delay="0"/>
                                          </p:stCondLst>
                                        </p:cTn>
                                        <p:tgtEl>
                                          <p:spTgt spid="109"/>
                                        </p:tgtEl>
                                        <p:attrNameLst>
                                          <p:attrName>style.visibility</p:attrName>
                                        </p:attrNameLst>
                                      </p:cBhvr>
                                      <p:to>
                                        <p:strVal val="visible"/>
                                      </p:to>
                                    </p:set>
                                    <p:animEffect transition="in" filter="fade">
                                      <p:cBhvr>
                                        <p:cTn id="465" dur="2000"/>
                                        <p:tgtEl>
                                          <p:spTgt spid="109"/>
                                        </p:tgtEl>
                                      </p:cBhvr>
                                    </p:animEffect>
                                  </p:childTnLst>
                                </p:cTn>
                              </p:par>
                              <p:par>
                                <p:cTn id="466" presetID="10" presetClass="entr" presetSubtype="0" fill="hold" grpId="0" nodeType="withEffect">
                                  <p:stCondLst>
                                    <p:cond delay="0"/>
                                  </p:stCondLst>
                                  <p:childTnLst>
                                    <p:set>
                                      <p:cBhvr>
                                        <p:cTn id="467" dur="1" fill="hold">
                                          <p:stCondLst>
                                            <p:cond delay="0"/>
                                          </p:stCondLst>
                                        </p:cTn>
                                        <p:tgtEl>
                                          <p:spTgt spid="110"/>
                                        </p:tgtEl>
                                        <p:attrNameLst>
                                          <p:attrName>style.visibility</p:attrName>
                                        </p:attrNameLst>
                                      </p:cBhvr>
                                      <p:to>
                                        <p:strVal val="visible"/>
                                      </p:to>
                                    </p:set>
                                    <p:animEffect transition="in" filter="fade">
                                      <p:cBhvr>
                                        <p:cTn id="468" dur="2000"/>
                                        <p:tgtEl>
                                          <p:spTgt spid="110"/>
                                        </p:tgtEl>
                                      </p:cBhvr>
                                    </p:animEffect>
                                  </p:childTnLst>
                                </p:cTn>
                              </p:par>
                              <p:par>
                                <p:cTn id="469" presetID="10" presetClass="entr" presetSubtype="0" fill="hold" grpId="0" nodeType="withEffect">
                                  <p:stCondLst>
                                    <p:cond delay="0"/>
                                  </p:stCondLst>
                                  <p:childTnLst>
                                    <p:set>
                                      <p:cBhvr>
                                        <p:cTn id="470" dur="1" fill="hold">
                                          <p:stCondLst>
                                            <p:cond delay="0"/>
                                          </p:stCondLst>
                                        </p:cTn>
                                        <p:tgtEl>
                                          <p:spTgt spid="107"/>
                                        </p:tgtEl>
                                        <p:attrNameLst>
                                          <p:attrName>style.visibility</p:attrName>
                                        </p:attrNameLst>
                                      </p:cBhvr>
                                      <p:to>
                                        <p:strVal val="visible"/>
                                      </p:to>
                                    </p:set>
                                    <p:animEffect transition="in" filter="fade">
                                      <p:cBhvr>
                                        <p:cTn id="471" dur="2000"/>
                                        <p:tgtEl>
                                          <p:spTgt spid="107"/>
                                        </p:tgtEl>
                                      </p:cBhvr>
                                    </p:animEffect>
                                  </p:childTnLst>
                                </p:cTn>
                              </p:par>
                              <p:par>
                                <p:cTn id="472" presetID="10" presetClass="entr" presetSubtype="0" fill="hold" grpId="0" nodeType="withEffect">
                                  <p:stCondLst>
                                    <p:cond delay="0"/>
                                  </p:stCondLst>
                                  <p:childTnLst>
                                    <p:set>
                                      <p:cBhvr>
                                        <p:cTn id="473" dur="1" fill="hold">
                                          <p:stCondLst>
                                            <p:cond delay="0"/>
                                          </p:stCondLst>
                                        </p:cTn>
                                        <p:tgtEl>
                                          <p:spTgt spid="106"/>
                                        </p:tgtEl>
                                        <p:attrNameLst>
                                          <p:attrName>style.visibility</p:attrName>
                                        </p:attrNameLst>
                                      </p:cBhvr>
                                      <p:to>
                                        <p:strVal val="visible"/>
                                      </p:to>
                                    </p:set>
                                    <p:animEffect transition="in" filter="fade">
                                      <p:cBhvr>
                                        <p:cTn id="474" dur="2000"/>
                                        <p:tgtEl>
                                          <p:spTgt spid="106"/>
                                        </p:tgtEl>
                                      </p:cBhvr>
                                    </p:animEffect>
                                  </p:childTnLst>
                                </p:cTn>
                              </p:par>
                              <p:par>
                                <p:cTn id="475" presetID="10" presetClass="entr" presetSubtype="0" fill="hold" grpId="0" nodeType="withEffect">
                                  <p:stCondLst>
                                    <p:cond delay="0"/>
                                  </p:stCondLst>
                                  <p:childTnLst>
                                    <p:set>
                                      <p:cBhvr>
                                        <p:cTn id="476" dur="1" fill="hold">
                                          <p:stCondLst>
                                            <p:cond delay="0"/>
                                          </p:stCondLst>
                                        </p:cTn>
                                        <p:tgtEl>
                                          <p:spTgt spid="114"/>
                                        </p:tgtEl>
                                        <p:attrNameLst>
                                          <p:attrName>style.visibility</p:attrName>
                                        </p:attrNameLst>
                                      </p:cBhvr>
                                      <p:to>
                                        <p:strVal val="visible"/>
                                      </p:to>
                                    </p:set>
                                    <p:animEffect transition="in" filter="fade">
                                      <p:cBhvr>
                                        <p:cTn id="477" dur="2000"/>
                                        <p:tgtEl>
                                          <p:spTgt spid="114"/>
                                        </p:tgtEl>
                                      </p:cBhvr>
                                    </p:animEffect>
                                  </p:childTnLst>
                                </p:cTn>
                              </p:par>
                              <p:par>
                                <p:cTn id="478" presetID="10" presetClass="entr" presetSubtype="0" fill="hold" grpId="0" nodeType="withEffect">
                                  <p:stCondLst>
                                    <p:cond delay="0"/>
                                  </p:stCondLst>
                                  <p:childTnLst>
                                    <p:set>
                                      <p:cBhvr>
                                        <p:cTn id="479" dur="1" fill="hold">
                                          <p:stCondLst>
                                            <p:cond delay="0"/>
                                          </p:stCondLst>
                                        </p:cTn>
                                        <p:tgtEl>
                                          <p:spTgt spid="105"/>
                                        </p:tgtEl>
                                        <p:attrNameLst>
                                          <p:attrName>style.visibility</p:attrName>
                                        </p:attrNameLst>
                                      </p:cBhvr>
                                      <p:to>
                                        <p:strVal val="visible"/>
                                      </p:to>
                                    </p:set>
                                    <p:animEffect transition="in" filter="fade">
                                      <p:cBhvr>
                                        <p:cTn id="480" dur="2000"/>
                                        <p:tgtEl>
                                          <p:spTgt spid="105"/>
                                        </p:tgtEl>
                                      </p:cBhvr>
                                    </p:animEffect>
                                  </p:childTnLst>
                                </p:cTn>
                              </p:par>
                              <p:par>
                                <p:cTn id="481" presetID="10" presetClass="entr" presetSubtype="0" fill="hold" grpId="0" nodeType="withEffect">
                                  <p:stCondLst>
                                    <p:cond delay="0"/>
                                  </p:stCondLst>
                                  <p:childTnLst>
                                    <p:set>
                                      <p:cBhvr>
                                        <p:cTn id="482" dur="1" fill="hold">
                                          <p:stCondLst>
                                            <p:cond delay="0"/>
                                          </p:stCondLst>
                                        </p:cTn>
                                        <p:tgtEl>
                                          <p:spTgt spid="113"/>
                                        </p:tgtEl>
                                        <p:attrNameLst>
                                          <p:attrName>style.visibility</p:attrName>
                                        </p:attrNameLst>
                                      </p:cBhvr>
                                      <p:to>
                                        <p:strVal val="visible"/>
                                      </p:to>
                                    </p:set>
                                    <p:animEffect transition="in" filter="fade">
                                      <p:cBhvr>
                                        <p:cTn id="483" dur="2000"/>
                                        <p:tgtEl>
                                          <p:spTgt spid="113"/>
                                        </p:tgtEl>
                                      </p:cBhvr>
                                    </p:animEffect>
                                  </p:childTnLst>
                                </p:cTn>
                              </p:par>
                              <p:par>
                                <p:cTn id="484" presetID="10" presetClass="entr" presetSubtype="0" fill="hold" grpId="0" nodeType="withEffect">
                                  <p:stCondLst>
                                    <p:cond delay="0"/>
                                  </p:stCondLst>
                                  <p:childTnLst>
                                    <p:set>
                                      <p:cBhvr>
                                        <p:cTn id="485" dur="1" fill="hold">
                                          <p:stCondLst>
                                            <p:cond delay="0"/>
                                          </p:stCondLst>
                                        </p:cTn>
                                        <p:tgtEl>
                                          <p:spTgt spid="111"/>
                                        </p:tgtEl>
                                        <p:attrNameLst>
                                          <p:attrName>style.visibility</p:attrName>
                                        </p:attrNameLst>
                                      </p:cBhvr>
                                      <p:to>
                                        <p:strVal val="visible"/>
                                      </p:to>
                                    </p:set>
                                    <p:animEffect transition="in" filter="fade">
                                      <p:cBhvr>
                                        <p:cTn id="486" dur="2000"/>
                                        <p:tgtEl>
                                          <p:spTgt spid="111"/>
                                        </p:tgtEl>
                                      </p:cBhvr>
                                    </p:animEffect>
                                  </p:childTnLst>
                                </p:cTn>
                              </p:par>
                              <p:par>
                                <p:cTn id="487" presetID="10" presetClass="entr" presetSubtype="0" fill="hold" grpId="0" nodeType="withEffect">
                                  <p:stCondLst>
                                    <p:cond delay="0"/>
                                  </p:stCondLst>
                                  <p:childTnLst>
                                    <p:set>
                                      <p:cBhvr>
                                        <p:cTn id="488" dur="1" fill="hold">
                                          <p:stCondLst>
                                            <p:cond delay="0"/>
                                          </p:stCondLst>
                                        </p:cTn>
                                        <p:tgtEl>
                                          <p:spTgt spid="112"/>
                                        </p:tgtEl>
                                        <p:attrNameLst>
                                          <p:attrName>style.visibility</p:attrName>
                                        </p:attrNameLst>
                                      </p:cBhvr>
                                      <p:to>
                                        <p:strVal val="visible"/>
                                      </p:to>
                                    </p:set>
                                    <p:animEffect transition="in" filter="fade">
                                      <p:cBhvr>
                                        <p:cTn id="489" dur="2000"/>
                                        <p:tgtEl>
                                          <p:spTgt spid="112"/>
                                        </p:tgtEl>
                                      </p:cBhvr>
                                    </p:animEffect>
                                  </p:childTnLst>
                                </p:cTn>
                              </p:par>
                              <p:par>
                                <p:cTn id="490" presetID="10" presetClass="entr" presetSubtype="0" fill="hold" grpId="0" nodeType="withEffect">
                                  <p:stCondLst>
                                    <p:cond delay="0"/>
                                  </p:stCondLst>
                                  <p:childTnLst>
                                    <p:set>
                                      <p:cBhvr>
                                        <p:cTn id="491" dur="1" fill="hold">
                                          <p:stCondLst>
                                            <p:cond delay="0"/>
                                          </p:stCondLst>
                                        </p:cTn>
                                        <p:tgtEl>
                                          <p:spTgt spid="116"/>
                                        </p:tgtEl>
                                        <p:attrNameLst>
                                          <p:attrName>style.visibility</p:attrName>
                                        </p:attrNameLst>
                                      </p:cBhvr>
                                      <p:to>
                                        <p:strVal val="visible"/>
                                      </p:to>
                                    </p:set>
                                    <p:animEffect transition="in" filter="fade">
                                      <p:cBhvr>
                                        <p:cTn id="492" dur="2000"/>
                                        <p:tgtEl>
                                          <p:spTgt spid="116"/>
                                        </p:tgtEl>
                                      </p:cBhvr>
                                    </p:animEffect>
                                  </p:childTnLst>
                                </p:cTn>
                              </p:par>
                              <p:par>
                                <p:cTn id="493" presetID="10" presetClass="entr" presetSubtype="0" fill="hold" grpId="0" nodeType="withEffect">
                                  <p:stCondLst>
                                    <p:cond delay="0"/>
                                  </p:stCondLst>
                                  <p:childTnLst>
                                    <p:set>
                                      <p:cBhvr>
                                        <p:cTn id="494" dur="1" fill="hold">
                                          <p:stCondLst>
                                            <p:cond delay="0"/>
                                          </p:stCondLst>
                                        </p:cTn>
                                        <p:tgtEl>
                                          <p:spTgt spid="115"/>
                                        </p:tgtEl>
                                        <p:attrNameLst>
                                          <p:attrName>style.visibility</p:attrName>
                                        </p:attrNameLst>
                                      </p:cBhvr>
                                      <p:to>
                                        <p:strVal val="visible"/>
                                      </p:to>
                                    </p:set>
                                    <p:animEffect transition="in" filter="fade">
                                      <p:cBhvr>
                                        <p:cTn id="495" dur="2000"/>
                                        <p:tgtEl>
                                          <p:spTgt spid="115"/>
                                        </p:tgtEl>
                                      </p:cBhvr>
                                    </p:animEffect>
                                  </p:childTnLst>
                                </p:cTn>
                              </p:par>
                            </p:childTnLst>
                          </p:cTn>
                        </p:par>
                      </p:childTnLst>
                    </p:cTn>
                  </p:par>
                  <p:par>
                    <p:cTn id="496" fill="hold">
                      <p:stCondLst>
                        <p:cond delay="indefinite"/>
                      </p:stCondLst>
                      <p:childTnLst>
                        <p:par>
                          <p:cTn id="497" fill="hold">
                            <p:stCondLst>
                              <p:cond delay="0"/>
                            </p:stCondLst>
                            <p:childTnLst>
                              <p:par>
                                <p:cTn id="498" presetID="10" presetClass="entr" presetSubtype="0" fill="hold" grpId="0" nodeType="clickEffect">
                                  <p:stCondLst>
                                    <p:cond delay="0"/>
                                  </p:stCondLst>
                                  <p:childTnLst>
                                    <p:set>
                                      <p:cBhvr>
                                        <p:cTn id="499" dur="1" fill="hold">
                                          <p:stCondLst>
                                            <p:cond delay="0"/>
                                          </p:stCondLst>
                                        </p:cTn>
                                        <p:tgtEl>
                                          <p:spTgt spid="68"/>
                                        </p:tgtEl>
                                        <p:attrNameLst>
                                          <p:attrName>style.visibility</p:attrName>
                                        </p:attrNameLst>
                                      </p:cBhvr>
                                      <p:to>
                                        <p:strVal val="visible"/>
                                      </p:to>
                                    </p:set>
                                    <p:animEffect transition="in" filter="fade">
                                      <p:cBhvr>
                                        <p:cTn id="500" dur="2000"/>
                                        <p:tgtEl>
                                          <p:spTgt spid="68"/>
                                        </p:tgtEl>
                                      </p:cBhvr>
                                    </p:animEffect>
                                  </p:childTnLst>
                                </p:cTn>
                              </p:par>
                              <p:par>
                                <p:cTn id="501" presetID="10" presetClass="entr" presetSubtype="0" fill="hold" grpId="0" nodeType="withEffect">
                                  <p:stCondLst>
                                    <p:cond delay="0"/>
                                  </p:stCondLst>
                                  <p:childTnLst>
                                    <p:set>
                                      <p:cBhvr>
                                        <p:cTn id="502" dur="1" fill="hold">
                                          <p:stCondLst>
                                            <p:cond delay="0"/>
                                          </p:stCondLst>
                                        </p:cTn>
                                        <p:tgtEl>
                                          <p:spTgt spid="79"/>
                                        </p:tgtEl>
                                        <p:attrNameLst>
                                          <p:attrName>style.visibility</p:attrName>
                                        </p:attrNameLst>
                                      </p:cBhvr>
                                      <p:to>
                                        <p:strVal val="visible"/>
                                      </p:to>
                                    </p:set>
                                    <p:animEffect transition="in" filter="fade">
                                      <p:cBhvr>
                                        <p:cTn id="503" dur="2000"/>
                                        <p:tgtEl>
                                          <p:spTgt spid="79"/>
                                        </p:tgtEl>
                                      </p:cBhvr>
                                    </p:animEffect>
                                  </p:childTnLst>
                                </p:cTn>
                              </p:par>
                              <p:par>
                                <p:cTn id="504" presetID="10" presetClass="entr" presetSubtype="0" fill="hold" grpId="0" nodeType="withEffect">
                                  <p:stCondLst>
                                    <p:cond delay="0"/>
                                  </p:stCondLst>
                                  <p:childTnLst>
                                    <p:set>
                                      <p:cBhvr>
                                        <p:cTn id="505" dur="1" fill="hold">
                                          <p:stCondLst>
                                            <p:cond delay="0"/>
                                          </p:stCondLst>
                                        </p:cTn>
                                        <p:tgtEl>
                                          <p:spTgt spid="82"/>
                                        </p:tgtEl>
                                        <p:attrNameLst>
                                          <p:attrName>style.visibility</p:attrName>
                                        </p:attrNameLst>
                                      </p:cBhvr>
                                      <p:to>
                                        <p:strVal val="visible"/>
                                      </p:to>
                                    </p:set>
                                    <p:animEffect transition="in" filter="fade">
                                      <p:cBhvr>
                                        <p:cTn id="506" dur="2000"/>
                                        <p:tgtEl>
                                          <p:spTgt spid="82"/>
                                        </p:tgtEl>
                                      </p:cBhvr>
                                    </p:animEffect>
                                  </p:childTnLst>
                                </p:cTn>
                              </p:par>
                              <p:par>
                                <p:cTn id="507" presetID="10" presetClass="entr" presetSubtype="0" fill="hold" grpId="0" nodeType="withEffect">
                                  <p:stCondLst>
                                    <p:cond delay="0"/>
                                  </p:stCondLst>
                                  <p:childTnLst>
                                    <p:set>
                                      <p:cBhvr>
                                        <p:cTn id="508" dur="1" fill="hold">
                                          <p:stCondLst>
                                            <p:cond delay="0"/>
                                          </p:stCondLst>
                                        </p:cTn>
                                        <p:tgtEl>
                                          <p:spTgt spid="81"/>
                                        </p:tgtEl>
                                        <p:attrNameLst>
                                          <p:attrName>style.visibility</p:attrName>
                                        </p:attrNameLst>
                                      </p:cBhvr>
                                      <p:to>
                                        <p:strVal val="visible"/>
                                      </p:to>
                                    </p:set>
                                    <p:animEffect transition="in" filter="fade">
                                      <p:cBhvr>
                                        <p:cTn id="509" dur="2000"/>
                                        <p:tgtEl>
                                          <p:spTgt spid="81"/>
                                        </p:tgtEl>
                                      </p:cBhvr>
                                    </p:animEffect>
                                  </p:childTnLst>
                                </p:cTn>
                              </p:par>
                              <p:par>
                                <p:cTn id="510" presetID="10" presetClass="entr" presetSubtype="0" fill="hold" grpId="0" nodeType="withEffect">
                                  <p:stCondLst>
                                    <p:cond delay="0"/>
                                  </p:stCondLst>
                                  <p:childTnLst>
                                    <p:set>
                                      <p:cBhvr>
                                        <p:cTn id="511" dur="1" fill="hold">
                                          <p:stCondLst>
                                            <p:cond delay="0"/>
                                          </p:stCondLst>
                                        </p:cTn>
                                        <p:tgtEl>
                                          <p:spTgt spid="84"/>
                                        </p:tgtEl>
                                        <p:attrNameLst>
                                          <p:attrName>style.visibility</p:attrName>
                                        </p:attrNameLst>
                                      </p:cBhvr>
                                      <p:to>
                                        <p:strVal val="visible"/>
                                      </p:to>
                                    </p:set>
                                    <p:animEffect transition="in" filter="fade">
                                      <p:cBhvr>
                                        <p:cTn id="512" dur="2000"/>
                                        <p:tgtEl>
                                          <p:spTgt spid="84"/>
                                        </p:tgtEl>
                                      </p:cBhvr>
                                    </p:animEffect>
                                  </p:childTnLst>
                                </p:cTn>
                              </p:par>
                              <p:par>
                                <p:cTn id="513" presetID="10" presetClass="entr" presetSubtype="0" fill="hold" grpId="0" nodeType="withEffect">
                                  <p:stCondLst>
                                    <p:cond delay="0"/>
                                  </p:stCondLst>
                                  <p:childTnLst>
                                    <p:set>
                                      <p:cBhvr>
                                        <p:cTn id="514" dur="1" fill="hold">
                                          <p:stCondLst>
                                            <p:cond delay="0"/>
                                          </p:stCondLst>
                                        </p:cTn>
                                        <p:tgtEl>
                                          <p:spTgt spid="87"/>
                                        </p:tgtEl>
                                        <p:attrNameLst>
                                          <p:attrName>style.visibility</p:attrName>
                                        </p:attrNameLst>
                                      </p:cBhvr>
                                      <p:to>
                                        <p:strVal val="visible"/>
                                      </p:to>
                                    </p:set>
                                    <p:animEffect transition="in" filter="fade">
                                      <p:cBhvr>
                                        <p:cTn id="515" dur="2000"/>
                                        <p:tgtEl>
                                          <p:spTgt spid="87"/>
                                        </p:tgtEl>
                                      </p:cBhvr>
                                    </p:animEffect>
                                  </p:childTnLst>
                                </p:cTn>
                              </p:par>
                              <p:par>
                                <p:cTn id="516" presetID="10" presetClass="entr" presetSubtype="0" fill="hold" grpId="0" nodeType="withEffect">
                                  <p:stCondLst>
                                    <p:cond delay="0"/>
                                  </p:stCondLst>
                                  <p:childTnLst>
                                    <p:set>
                                      <p:cBhvr>
                                        <p:cTn id="517" dur="1" fill="hold">
                                          <p:stCondLst>
                                            <p:cond delay="0"/>
                                          </p:stCondLst>
                                        </p:cTn>
                                        <p:tgtEl>
                                          <p:spTgt spid="88"/>
                                        </p:tgtEl>
                                        <p:attrNameLst>
                                          <p:attrName>style.visibility</p:attrName>
                                        </p:attrNameLst>
                                      </p:cBhvr>
                                      <p:to>
                                        <p:strVal val="visible"/>
                                      </p:to>
                                    </p:set>
                                    <p:animEffect transition="in" filter="fade">
                                      <p:cBhvr>
                                        <p:cTn id="518" dur="2000"/>
                                        <p:tgtEl>
                                          <p:spTgt spid="88"/>
                                        </p:tgtEl>
                                      </p:cBhvr>
                                    </p:animEffect>
                                  </p:childTnLst>
                                </p:cTn>
                              </p:par>
                              <p:par>
                                <p:cTn id="519" presetID="10" presetClass="entr" presetSubtype="0" fill="hold" grpId="0" nodeType="withEffect">
                                  <p:stCondLst>
                                    <p:cond delay="0"/>
                                  </p:stCondLst>
                                  <p:childTnLst>
                                    <p:set>
                                      <p:cBhvr>
                                        <p:cTn id="520" dur="1" fill="hold">
                                          <p:stCondLst>
                                            <p:cond delay="0"/>
                                          </p:stCondLst>
                                        </p:cTn>
                                        <p:tgtEl>
                                          <p:spTgt spid="89"/>
                                        </p:tgtEl>
                                        <p:attrNameLst>
                                          <p:attrName>style.visibility</p:attrName>
                                        </p:attrNameLst>
                                      </p:cBhvr>
                                      <p:to>
                                        <p:strVal val="visible"/>
                                      </p:to>
                                    </p:set>
                                    <p:animEffect transition="in" filter="fade">
                                      <p:cBhvr>
                                        <p:cTn id="521" dur="2000"/>
                                        <p:tgtEl>
                                          <p:spTgt spid="89"/>
                                        </p:tgtEl>
                                      </p:cBhvr>
                                    </p:animEffect>
                                  </p:childTnLst>
                                </p:cTn>
                              </p:par>
                              <p:par>
                                <p:cTn id="522" presetID="10" presetClass="entr" presetSubtype="0" fill="hold" grpId="0" nodeType="withEffect">
                                  <p:stCondLst>
                                    <p:cond delay="0"/>
                                  </p:stCondLst>
                                  <p:childTnLst>
                                    <p:set>
                                      <p:cBhvr>
                                        <p:cTn id="523" dur="1" fill="hold">
                                          <p:stCondLst>
                                            <p:cond delay="0"/>
                                          </p:stCondLst>
                                        </p:cTn>
                                        <p:tgtEl>
                                          <p:spTgt spid="90"/>
                                        </p:tgtEl>
                                        <p:attrNameLst>
                                          <p:attrName>style.visibility</p:attrName>
                                        </p:attrNameLst>
                                      </p:cBhvr>
                                      <p:to>
                                        <p:strVal val="visible"/>
                                      </p:to>
                                    </p:set>
                                    <p:animEffect transition="in" filter="fade">
                                      <p:cBhvr>
                                        <p:cTn id="524" dur="2000"/>
                                        <p:tgtEl>
                                          <p:spTgt spid="90"/>
                                        </p:tgtEl>
                                      </p:cBhvr>
                                    </p:animEffect>
                                  </p:childTnLst>
                                </p:cTn>
                              </p:par>
                              <p:par>
                                <p:cTn id="525" presetID="10" presetClass="entr" presetSubtype="0" fill="hold" grpId="0" nodeType="withEffect">
                                  <p:stCondLst>
                                    <p:cond delay="0"/>
                                  </p:stCondLst>
                                  <p:childTnLst>
                                    <p:set>
                                      <p:cBhvr>
                                        <p:cTn id="526" dur="1" fill="hold">
                                          <p:stCondLst>
                                            <p:cond delay="0"/>
                                          </p:stCondLst>
                                        </p:cTn>
                                        <p:tgtEl>
                                          <p:spTgt spid="93"/>
                                        </p:tgtEl>
                                        <p:attrNameLst>
                                          <p:attrName>style.visibility</p:attrName>
                                        </p:attrNameLst>
                                      </p:cBhvr>
                                      <p:to>
                                        <p:strVal val="visible"/>
                                      </p:to>
                                    </p:set>
                                    <p:animEffect transition="in" filter="fade">
                                      <p:cBhvr>
                                        <p:cTn id="527" dur="2000"/>
                                        <p:tgtEl>
                                          <p:spTgt spid="93"/>
                                        </p:tgtEl>
                                      </p:cBhvr>
                                    </p:animEffect>
                                  </p:childTnLst>
                                </p:cTn>
                              </p:par>
                              <p:par>
                                <p:cTn id="528" presetID="10" presetClass="entr" presetSubtype="0" fill="hold" grpId="0" nodeType="withEffect">
                                  <p:stCondLst>
                                    <p:cond delay="0"/>
                                  </p:stCondLst>
                                  <p:childTnLst>
                                    <p:set>
                                      <p:cBhvr>
                                        <p:cTn id="529" dur="1" fill="hold">
                                          <p:stCondLst>
                                            <p:cond delay="0"/>
                                          </p:stCondLst>
                                        </p:cTn>
                                        <p:tgtEl>
                                          <p:spTgt spid="92"/>
                                        </p:tgtEl>
                                        <p:attrNameLst>
                                          <p:attrName>style.visibility</p:attrName>
                                        </p:attrNameLst>
                                      </p:cBhvr>
                                      <p:to>
                                        <p:strVal val="visible"/>
                                      </p:to>
                                    </p:set>
                                    <p:animEffect transition="in" filter="fade">
                                      <p:cBhvr>
                                        <p:cTn id="530" dur="2000"/>
                                        <p:tgtEl>
                                          <p:spTgt spid="92"/>
                                        </p:tgtEl>
                                      </p:cBhvr>
                                    </p:animEffect>
                                  </p:childTnLst>
                                </p:cTn>
                              </p:par>
                              <p:par>
                                <p:cTn id="531" presetID="10" presetClass="entr" presetSubtype="0" fill="hold" grpId="0" nodeType="withEffect">
                                  <p:stCondLst>
                                    <p:cond delay="0"/>
                                  </p:stCondLst>
                                  <p:childTnLst>
                                    <p:set>
                                      <p:cBhvr>
                                        <p:cTn id="532" dur="1" fill="hold">
                                          <p:stCondLst>
                                            <p:cond delay="0"/>
                                          </p:stCondLst>
                                        </p:cTn>
                                        <p:tgtEl>
                                          <p:spTgt spid="94"/>
                                        </p:tgtEl>
                                        <p:attrNameLst>
                                          <p:attrName>style.visibility</p:attrName>
                                        </p:attrNameLst>
                                      </p:cBhvr>
                                      <p:to>
                                        <p:strVal val="visible"/>
                                      </p:to>
                                    </p:set>
                                    <p:animEffect transition="in" filter="fade">
                                      <p:cBhvr>
                                        <p:cTn id="533" dur="2000"/>
                                        <p:tgtEl>
                                          <p:spTgt spid="94"/>
                                        </p:tgtEl>
                                      </p:cBhvr>
                                    </p:animEffect>
                                  </p:childTnLst>
                                </p:cTn>
                              </p:par>
                              <p:par>
                                <p:cTn id="534" presetID="10" presetClass="entr" presetSubtype="0" fill="hold" grpId="0" nodeType="withEffect">
                                  <p:stCondLst>
                                    <p:cond delay="0"/>
                                  </p:stCondLst>
                                  <p:childTnLst>
                                    <p:set>
                                      <p:cBhvr>
                                        <p:cTn id="535" dur="1" fill="hold">
                                          <p:stCondLst>
                                            <p:cond delay="0"/>
                                          </p:stCondLst>
                                        </p:cTn>
                                        <p:tgtEl>
                                          <p:spTgt spid="91"/>
                                        </p:tgtEl>
                                        <p:attrNameLst>
                                          <p:attrName>style.visibility</p:attrName>
                                        </p:attrNameLst>
                                      </p:cBhvr>
                                      <p:to>
                                        <p:strVal val="visible"/>
                                      </p:to>
                                    </p:set>
                                    <p:animEffect transition="in" filter="fade">
                                      <p:cBhvr>
                                        <p:cTn id="536" dur="2000"/>
                                        <p:tgtEl>
                                          <p:spTgt spid="91"/>
                                        </p:tgtEl>
                                      </p:cBhvr>
                                    </p:animEffect>
                                  </p:childTnLst>
                                </p:cTn>
                              </p:par>
                              <p:par>
                                <p:cTn id="537" presetID="10" presetClass="entr" presetSubtype="0" fill="hold" grpId="0" nodeType="withEffect">
                                  <p:stCondLst>
                                    <p:cond delay="0"/>
                                  </p:stCondLst>
                                  <p:childTnLst>
                                    <p:set>
                                      <p:cBhvr>
                                        <p:cTn id="538" dur="1" fill="hold">
                                          <p:stCondLst>
                                            <p:cond delay="0"/>
                                          </p:stCondLst>
                                        </p:cTn>
                                        <p:tgtEl>
                                          <p:spTgt spid="95"/>
                                        </p:tgtEl>
                                        <p:attrNameLst>
                                          <p:attrName>style.visibility</p:attrName>
                                        </p:attrNameLst>
                                      </p:cBhvr>
                                      <p:to>
                                        <p:strVal val="visible"/>
                                      </p:to>
                                    </p:set>
                                    <p:animEffect transition="in" filter="fade">
                                      <p:cBhvr>
                                        <p:cTn id="539" dur="2000"/>
                                        <p:tgtEl>
                                          <p:spTgt spid="95"/>
                                        </p:tgtEl>
                                      </p:cBhvr>
                                    </p:animEffect>
                                  </p:childTnLst>
                                </p:cTn>
                              </p:par>
                              <p:par>
                                <p:cTn id="540" presetID="10" presetClass="entr" presetSubtype="0" fill="hold" grpId="0" nodeType="withEffect">
                                  <p:stCondLst>
                                    <p:cond delay="0"/>
                                  </p:stCondLst>
                                  <p:childTnLst>
                                    <p:set>
                                      <p:cBhvr>
                                        <p:cTn id="541" dur="1" fill="hold">
                                          <p:stCondLst>
                                            <p:cond delay="0"/>
                                          </p:stCondLst>
                                        </p:cTn>
                                        <p:tgtEl>
                                          <p:spTgt spid="85"/>
                                        </p:tgtEl>
                                        <p:attrNameLst>
                                          <p:attrName>style.visibility</p:attrName>
                                        </p:attrNameLst>
                                      </p:cBhvr>
                                      <p:to>
                                        <p:strVal val="visible"/>
                                      </p:to>
                                    </p:set>
                                    <p:animEffect transition="in" filter="fade">
                                      <p:cBhvr>
                                        <p:cTn id="542" dur="2000"/>
                                        <p:tgtEl>
                                          <p:spTgt spid="85"/>
                                        </p:tgtEl>
                                      </p:cBhvr>
                                    </p:animEffect>
                                  </p:childTnLst>
                                </p:cTn>
                              </p:par>
                              <p:par>
                                <p:cTn id="543" presetID="10" presetClass="entr" presetSubtype="0" fill="hold" grpId="0" nodeType="withEffect">
                                  <p:stCondLst>
                                    <p:cond delay="0"/>
                                  </p:stCondLst>
                                  <p:childTnLst>
                                    <p:set>
                                      <p:cBhvr>
                                        <p:cTn id="544" dur="1" fill="hold">
                                          <p:stCondLst>
                                            <p:cond delay="0"/>
                                          </p:stCondLst>
                                        </p:cTn>
                                        <p:tgtEl>
                                          <p:spTgt spid="86"/>
                                        </p:tgtEl>
                                        <p:attrNameLst>
                                          <p:attrName>style.visibility</p:attrName>
                                        </p:attrNameLst>
                                      </p:cBhvr>
                                      <p:to>
                                        <p:strVal val="visible"/>
                                      </p:to>
                                    </p:set>
                                    <p:animEffect transition="in" filter="fade">
                                      <p:cBhvr>
                                        <p:cTn id="545" dur="2000"/>
                                        <p:tgtEl>
                                          <p:spTgt spid="86"/>
                                        </p:tgtEl>
                                      </p:cBhvr>
                                    </p:animEffect>
                                  </p:childTnLst>
                                </p:cTn>
                              </p:par>
                              <p:par>
                                <p:cTn id="546" presetID="10" presetClass="entr" presetSubtype="0" fill="hold" grpId="0" nodeType="withEffect">
                                  <p:stCondLst>
                                    <p:cond delay="0"/>
                                  </p:stCondLst>
                                  <p:childTnLst>
                                    <p:set>
                                      <p:cBhvr>
                                        <p:cTn id="547" dur="1" fill="hold">
                                          <p:stCondLst>
                                            <p:cond delay="0"/>
                                          </p:stCondLst>
                                        </p:cTn>
                                        <p:tgtEl>
                                          <p:spTgt spid="96"/>
                                        </p:tgtEl>
                                        <p:attrNameLst>
                                          <p:attrName>style.visibility</p:attrName>
                                        </p:attrNameLst>
                                      </p:cBhvr>
                                      <p:to>
                                        <p:strVal val="visible"/>
                                      </p:to>
                                    </p:set>
                                    <p:animEffect transition="in" filter="fade">
                                      <p:cBhvr>
                                        <p:cTn id="548" dur="2000"/>
                                        <p:tgtEl>
                                          <p:spTgt spid="96"/>
                                        </p:tgtEl>
                                      </p:cBhvr>
                                    </p:animEffect>
                                  </p:childTnLst>
                                </p:cTn>
                              </p:par>
                              <p:par>
                                <p:cTn id="549" presetID="10" presetClass="entr" presetSubtype="0" fill="hold" grpId="0" nodeType="withEffect">
                                  <p:stCondLst>
                                    <p:cond delay="0"/>
                                  </p:stCondLst>
                                  <p:childTnLst>
                                    <p:set>
                                      <p:cBhvr>
                                        <p:cTn id="550" dur="1" fill="hold">
                                          <p:stCondLst>
                                            <p:cond delay="0"/>
                                          </p:stCondLst>
                                        </p:cTn>
                                        <p:tgtEl>
                                          <p:spTgt spid="97"/>
                                        </p:tgtEl>
                                        <p:attrNameLst>
                                          <p:attrName>style.visibility</p:attrName>
                                        </p:attrNameLst>
                                      </p:cBhvr>
                                      <p:to>
                                        <p:strVal val="visible"/>
                                      </p:to>
                                    </p:set>
                                    <p:animEffect transition="in" filter="fade">
                                      <p:cBhvr>
                                        <p:cTn id="551" dur="2000"/>
                                        <p:tgtEl>
                                          <p:spTgt spid="97"/>
                                        </p:tgtEl>
                                      </p:cBhvr>
                                    </p:animEffect>
                                  </p:childTnLst>
                                </p:cTn>
                              </p:par>
                              <p:par>
                                <p:cTn id="552" presetID="10" presetClass="entr" presetSubtype="0" fill="hold" grpId="0" nodeType="withEffect">
                                  <p:stCondLst>
                                    <p:cond delay="0"/>
                                  </p:stCondLst>
                                  <p:childTnLst>
                                    <p:set>
                                      <p:cBhvr>
                                        <p:cTn id="553" dur="1" fill="hold">
                                          <p:stCondLst>
                                            <p:cond delay="0"/>
                                          </p:stCondLst>
                                        </p:cTn>
                                        <p:tgtEl>
                                          <p:spTgt spid="83"/>
                                        </p:tgtEl>
                                        <p:attrNameLst>
                                          <p:attrName>style.visibility</p:attrName>
                                        </p:attrNameLst>
                                      </p:cBhvr>
                                      <p:to>
                                        <p:strVal val="visible"/>
                                      </p:to>
                                    </p:set>
                                    <p:animEffect transition="in" filter="fade">
                                      <p:cBhvr>
                                        <p:cTn id="554" dur="2000"/>
                                        <p:tgtEl>
                                          <p:spTgt spid="83"/>
                                        </p:tgtEl>
                                      </p:cBhvr>
                                    </p:animEffect>
                                  </p:childTnLst>
                                </p:cTn>
                              </p:par>
                            </p:childTnLst>
                          </p:cTn>
                        </p:par>
                      </p:childTnLst>
                    </p:cTn>
                  </p:par>
                  <p:par>
                    <p:cTn id="555" fill="hold">
                      <p:stCondLst>
                        <p:cond delay="indefinite"/>
                      </p:stCondLst>
                      <p:childTnLst>
                        <p:par>
                          <p:cTn id="556" fill="hold">
                            <p:stCondLst>
                              <p:cond delay="0"/>
                            </p:stCondLst>
                            <p:childTnLst>
                              <p:par>
                                <p:cTn id="557" presetID="22" presetClass="entr" presetSubtype="4" fill="hold" grpId="0" nodeType="clickEffect">
                                  <p:stCondLst>
                                    <p:cond delay="0"/>
                                  </p:stCondLst>
                                  <p:childTnLst>
                                    <p:set>
                                      <p:cBhvr>
                                        <p:cTn id="558" dur="1" fill="hold">
                                          <p:stCondLst>
                                            <p:cond delay="0"/>
                                          </p:stCondLst>
                                        </p:cTn>
                                        <p:tgtEl>
                                          <p:spTgt spid="75"/>
                                        </p:tgtEl>
                                        <p:attrNameLst>
                                          <p:attrName>style.visibility</p:attrName>
                                        </p:attrNameLst>
                                      </p:cBhvr>
                                      <p:to>
                                        <p:strVal val="visible"/>
                                      </p:to>
                                    </p:set>
                                    <p:animEffect transition="in" filter="wipe(down)">
                                      <p:cBhvr>
                                        <p:cTn id="559" dur="500"/>
                                        <p:tgtEl>
                                          <p:spTgt spid="75"/>
                                        </p:tgtEl>
                                      </p:cBhvr>
                                    </p:animEffect>
                                  </p:childTnLst>
                                </p:cTn>
                              </p:par>
                            </p:childTnLst>
                          </p:cTn>
                        </p:par>
                      </p:childTnLst>
                    </p:cTn>
                  </p:par>
                  <p:par>
                    <p:cTn id="560" fill="hold">
                      <p:stCondLst>
                        <p:cond delay="indefinite"/>
                      </p:stCondLst>
                      <p:childTnLst>
                        <p:par>
                          <p:cTn id="561" fill="hold">
                            <p:stCondLst>
                              <p:cond delay="0"/>
                            </p:stCondLst>
                            <p:childTnLst>
                              <p:par>
                                <p:cTn id="562" presetID="2" presetClass="entr" presetSubtype="4" fill="hold" grpId="0" nodeType="clickEffect">
                                  <p:stCondLst>
                                    <p:cond delay="0"/>
                                  </p:stCondLst>
                                  <p:childTnLst>
                                    <p:set>
                                      <p:cBhvr>
                                        <p:cTn id="563" dur="1" fill="hold">
                                          <p:stCondLst>
                                            <p:cond delay="0"/>
                                          </p:stCondLst>
                                        </p:cTn>
                                        <p:tgtEl>
                                          <p:spTgt spid="76">
                                            <p:txEl>
                                              <p:pRg st="0" end="0"/>
                                            </p:txEl>
                                          </p:spTgt>
                                        </p:tgtEl>
                                        <p:attrNameLst>
                                          <p:attrName>style.visibility</p:attrName>
                                        </p:attrNameLst>
                                      </p:cBhvr>
                                      <p:to>
                                        <p:strVal val="visible"/>
                                      </p:to>
                                    </p:set>
                                    <p:anim calcmode="lin" valueType="num">
                                      <p:cBhvr additive="base">
                                        <p:cTn id="564" dur="500" fill="hold"/>
                                        <p:tgtEl>
                                          <p:spTgt spid="76">
                                            <p:txEl>
                                              <p:pRg st="0" end="0"/>
                                            </p:txEl>
                                          </p:spTgt>
                                        </p:tgtEl>
                                        <p:attrNameLst>
                                          <p:attrName>ppt_x</p:attrName>
                                        </p:attrNameLst>
                                      </p:cBhvr>
                                      <p:tavLst>
                                        <p:tav tm="0">
                                          <p:val>
                                            <p:strVal val="#ppt_x"/>
                                          </p:val>
                                        </p:tav>
                                        <p:tav tm="100000">
                                          <p:val>
                                            <p:strVal val="#ppt_x"/>
                                          </p:val>
                                        </p:tav>
                                      </p:tavLst>
                                    </p:anim>
                                    <p:anim calcmode="lin" valueType="num">
                                      <p:cBhvr additive="base">
                                        <p:cTn id="565" dur="500" fill="hold"/>
                                        <p:tgtEl>
                                          <p:spTgt spid="7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66" fill="hold">
                      <p:stCondLst>
                        <p:cond delay="indefinite"/>
                      </p:stCondLst>
                      <p:childTnLst>
                        <p:par>
                          <p:cTn id="567" fill="hold">
                            <p:stCondLst>
                              <p:cond delay="0"/>
                            </p:stCondLst>
                            <p:childTnLst>
                              <p:par>
                                <p:cTn id="568" presetID="2" presetClass="entr" presetSubtype="4" fill="hold" grpId="0" nodeType="clickEffect">
                                  <p:stCondLst>
                                    <p:cond delay="0"/>
                                  </p:stCondLst>
                                  <p:childTnLst>
                                    <p:set>
                                      <p:cBhvr>
                                        <p:cTn id="569" dur="1" fill="hold">
                                          <p:stCondLst>
                                            <p:cond delay="0"/>
                                          </p:stCondLst>
                                        </p:cTn>
                                        <p:tgtEl>
                                          <p:spTgt spid="77">
                                            <p:txEl>
                                              <p:pRg st="0" end="0"/>
                                            </p:txEl>
                                          </p:spTgt>
                                        </p:tgtEl>
                                        <p:attrNameLst>
                                          <p:attrName>style.visibility</p:attrName>
                                        </p:attrNameLst>
                                      </p:cBhvr>
                                      <p:to>
                                        <p:strVal val="visible"/>
                                      </p:to>
                                    </p:set>
                                    <p:anim calcmode="lin" valueType="num">
                                      <p:cBhvr additive="base">
                                        <p:cTn id="570" dur="500" fill="hold"/>
                                        <p:tgtEl>
                                          <p:spTgt spid="77">
                                            <p:txEl>
                                              <p:pRg st="0" end="0"/>
                                            </p:txEl>
                                          </p:spTgt>
                                        </p:tgtEl>
                                        <p:attrNameLst>
                                          <p:attrName>ppt_x</p:attrName>
                                        </p:attrNameLst>
                                      </p:cBhvr>
                                      <p:tavLst>
                                        <p:tav tm="0">
                                          <p:val>
                                            <p:strVal val="#ppt_x"/>
                                          </p:val>
                                        </p:tav>
                                        <p:tav tm="100000">
                                          <p:val>
                                            <p:strVal val="#ppt_x"/>
                                          </p:val>
                                        </p:tav>
                                      </p:tavLst>
                                    </p:anim>
                                    <p:anim calcmode="lin" valueType="num">
                                      <p:cBhvr additive="base">
                                        <p:cTn id="571" dur="500" fill="hold"/>
                                        <p:tgtEl>
                                          <p:spTgt spid="7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2" fill="hold">
                      <p:stCondLst>
                        <p:cond delay="indefinite"/>
                      </p:stCondLst>
                      <p:childTnLst>
                        <p:par>
                          <p:cTn id="573" fill="hold">
                            <p:stCondLst>
                              <p:cond delay="0"/>
                            </p:stCondLst>
                            <p:childTnLst>
                              <p:par>
                                <p:cTn id="574" presetID="2" presetClass="entr" presetSubtype="4" fill="hold" grpId="0" nodeType="clickEffect">
                                  <p:stCondLst>
                                    <p:cond delay="0"/>
                                  </p:stCondLst>
                                  <p:childTnLst>
                                    <p:set>
                                      <p:cBhvr>
                                        <p:cTn id="575" dur="1" fill="hold">
                                          <p:stCondLst>
                                            <p:cond delay="0"/>
                                          </p:stCondLst>
                                        </p:cTn>
                                        <p:tgtEl>
                                          <p:spTgt spid="80">
                                            <p:txEl>
                                              <p:pRg st="0" end="0"/>
                                            </p:txEl>
                                          </p:spTgt>
                                        </p:tgtEl>
                                        <p:attrNameLst>
                                          <p:attrName>style.visibility</p:attrName>
                                        </p:attrNameLst>
                                      </p:cBhvr>
                                      <p:to>
                                        <p:strVal val="visible"/>
                                      </p:to>
                                    </p:set>
                                    <p:anim calcmode="lin" valueType="num">
                                      <p:cBhvr additive="base">
                                        <p:cTn id="576" dur="500" fill="hold"/>
                                        <p:tgtEl>
                                          <p:spTgt spid="80">
                                            <p:txEl>
                                              <p:pRg st="0" end="0"/>
                                            </p:txEl>
                                          </p:spTgt>
                                        </p:tgtEl>
                                        <p:attrNameLst>
                                          <p:attrName>ppt_x</p:attrName>
                                        </p:attrNameLst>
                                      </p:cBhvr>
                                      <p:tavLst>
                                        <p:tav tm="0">
                                          <p:val>
                                            <p:strVal val="#ppt_x"/>
                                          </p:val>
                                        </p:tav>
                                        <p:tav tm="100000">
                                          <p:val>
                                            <p:strVal val="#ppt_x"/>
                                          </p:val>
                                        </p:tav>
                                      </p:tavLst>
                                    </p:anim>
                                    <p:anim calcmode="lin" valueType="num">
                                      <p:cBhvr additive="base">
                                        <p:cTn id="577" dur="500" fill="hold"/>
                                        <p:tgtEl>
                                          <p:spTgt spid="8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8" fill="hold">
                      <p:stCondLst>
                        <p:cond delay="indefinite"/>
                      </p:stCondLst>
                      <p:childTnLst>
                        <p:par>
                          <p:cTn id="579" fill="hold">
                            <p:stCondLst>
                              <p:cond delay="0"/>
                            </p:stCondLst>
                            <p:childTnLst>
                              <p:par>
                                <p:cTn id="580" presetID="2" presetClass="entr" presetSubtype="4" fill="hold" grpId="0" nodeType="clickEffect">
                                  <p:stCondLst>
                                    <p:cond delay="0"/>
                                  </p:stCondLst>
                                  <p:childTnLst>
                                    <p:set>
                                      <p:cBhvr>
                                        <p:cTn id="581" dur="1" fill="hold">
                                          <p:stCondLst>
                                            <p:cond delay="0"/>
                                          </p:stCondLst>
                                        </p:cTn>
                                        <p:tgtEl>
                                          <p:spTgt spid="78">
                                            <p:txEl>
                                              <p:pRg st="0" end="0"/>
                                            </p:txEl>
                                          </p:spTgt>
                                        </p:tgtEl>
                                        <p:attrNameLst>
                                          <p:attrName>style.visibility</p:attrName>
                                        </p:attrNameLst>
                                      </p:cBhvr>
                                      <p:to>
                                        <p:strVal val="visible"/>
                                      </p:to>
                                    </p:set>
                                    <p:anim calcmode="lin" valueType="num">
                                      <p:cBhvr additive="base">
                                        <p:cTn id="582" dur="500" fill="hold"/>
                                        <p:tgtEl>
                                          <p:spTgt spid="78">
                                            <p:txEl>
                                              <p:pRg st="0" end="0"/>
                                            </p:txEl>
                                          </p:spTgt>
                                        </p:tgtEl>
                                        <p:attrNameLst>
                                          <p:attrName>ppt_x</p:attrName>
                                        </p:attrNameLst>
                                      </p:cBhvr>
                                      <p:tavLst>
                                        <p:tav tm="0">
                                          <p:val>
                                            <p:strVal val="#ppt_x"/>
                                          </p:val>
                                        </p:tav>
                                        <p:tav tm="100000">
                                          <p:val>
                                            <p:strVal val="#ppt_x"/>
                                          </p:val>
                                        </p:tav>
                                      </p:tavLst>
                                    </p:anim>
                                    <p:anim calcmode="lin" valueType="num">
                                      <p:cBhvr additive="base">
                                        <p:cTn id="583" dur="500" fill="hold"/>
                                        <p:tgtEl>
                                          <p:spTgt spid="7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61" grpId="0"/>
      <p:bldP spid="65" grpId="0"/>
      <p:bldP spid="66" grpId="0"/>
      <p:bldP spid="67" grpId="0"/>
      <p:bldP spid="69" grpId="0"/>
      <p:bldP spid="70" grpId="0"/>
      <p:bldP spid="71" grpId="0"/>
      <p:bldP spid="72" grpId="0"/>
      <p:bldP spid="73" grpId="0"/>
      <p:bldP spid="74" grpId="0"/>
      <p:bldP spid="75" grpId="0" animBg="1"/>
      <p:bldP spid="76" grpId="0" build="allAtOnce"/>
      <p:bldP spid="77" grpId="0" build="allAtOnce"/>
      <p:bldP spid="80" grpId="0" build="allAtOnce"/>
      <p:bldP spid="78" grpId="0" build="allAtOnce"/>
      <p:bldP spid="68" grpId="0" animBg="1"/>
      <p:bldP spid="79"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69353" y="188640"/>
            <a:ext cx="8208912" cy="6281848"/>
          </a:xfrm>
          <a:prstGeom prst="rect">
            <a:avLst/>
          </a:prstGeom>
          <a:noFill/>
        </p:spPr>
        <p:txBody>
          <a:bodyPr wrap="square" rtlCol="0">
            <a:spAutoFit/>
          </a:bodyPr>
          <a:lstStyle/>
          <a:p>
            <a:pPr>
              <a:lnSpc>
                <a:spcPct val="150000"/>
              </a:lnSpc>
            </a:pPr>
            <a:r>
              <a:rPr lang="fr-FR" dirty="0"/>
              <a:t>Je suis retourné dans ma </a:t>
            </a:r>
            <a:r>
              <a:rPr lang="fr-FR" dirty="0" smtClean="0"/>
              <a:t>chambre. Tu </a:t>
            </a:r>
            <a:r>
              <a:rPr lang="fr-FR" dirty="0"/>
              <a:t>es retourné dans ta chambre.</a:t>
            </a:r>
          </a:p>
          <a:p>
            <a:pPr>
              <a:lnSpc>
                <a:spcPct val="150000"/>
              </a:lnSpc>
            </a:pPr>
            <a:r>
              <a:rPr lang="fr-FR" dirty="0"/>
              <a:t>Elle est allée se percher.</a:t>
            </a:r>
          </a:p>
          <a:p>
            <a:pPr>
              <a:lnSpc>
                <a:spcPct val="150000"/>
              </a:lnSpc>
            </a:pPr>
            <a:r>
              <a:rPr lang="fr-FR" dirty="0"/>
              <a:t>Elle est partie dans ses </a:t>
            </a:r>
            <a:r>
              <a:rPr lang="fr-FR" dirty="0" smtClean="0"/>
              <a:t>souvenirs. Elles </a:t>
            </a:r>
            <a:r>
              <a:rPr lang="fr-FR" dirty="0"/>
              <a:t>sont parties dans leurs souvenirs.</a:t>
            </a:r>
          </a:p>
          <a:p>
            <a:pPr>
              <a:lnSpc>
                <a:spcPct val="150000"/>
              </a:lnSpc>
            </a:pPr>
            <a:r>
              <a:rPr lang="fr-FR" dirty="0"/>
              <a:t>Elle est arrivée sur le parking</a:t>
            </a:r>
            <a:r>
              <a:rPr lang="fr-FR" dirty="0" smtClean="0"/>
              <a:t>. Elles sont arrivées sur le parking.</a:t>
            </a:r>
            <a:endParaRPr lang="fr-FR" dirty="0"/>
          </a:p>
          <a:p>
            <a:pPr>
              <a:lnSpc>
                <a:spcPct val="150000"/>
              </a:lnSpc>
            </a:pPr>
            <a:r>
              <a:rPr lang="fr-FR" dirty="0"/>
              <a:t>Elle est descendue de voiture</a:t>
            </a:r>
            <a:r>
              <a:rPr lang="fr-FR" dirty="0" smtClean="0"/>
              <a:t>. Elles sont descendues de voiture.</a:t>
            </a:r>
            <a:endParaRPr lang="fr-FR" dirty="0"/>
          </a:p>
          <a:p>
            <a:pPr>
              <a:lnSpc>
                <a:spcPct val="150000"/>
              </a:lnSpc>
            </a:pPr>
            <a:r>
              <a:rPr lang="fr-FR" dirty="0"/>
              <a:t>La jeune femme est entrée dans le </a:t>
            </a:r>
            <a:r>
              <a:rPr lang="fr-FR" dirty="0" smtClean="0"/>
              <a:t>magasin. </a:t>
            </a:r>
          </a:p>
          <a:p>
            <a:pPr>
              <a:lnSpc>
                <a:spcPct val="150000"/>
              </a:lnSpc>
            </a:pPr>
            <a:r>
              <a:rPr lang="fr-FR" dirty="0" smtClean="0"/>
              <a:t>Les </a:t>
            </a:r>
            <a:r>
              <a:rPr lang="fr-FR" dirty="0"/>
              <a:t>jeunes femmes sont entrées </a:t>
            </a:r>
            <a:r>
              <a:rPr lang="fr-FR" dirty="0" smtClean="0"/>
              <a:t>dans le </a:t>
            </a:r>
            <a:r>
              <a:rPr lang="fr-FR" dirty="0"/>
              <a:t>magasin.</a:t>
            </a:r>
          </a:p>
          <a:p>
            <a:pPr>
              <a:lnSpc>
                <a:spcPct val="150000"/>
              </a:lnSpc>
            </a:pPr>
            <a:r>
              <a:rPr lang="fr-FR" dirty="0"/>
              <a:t>Elle est allée ensuite au rayon des sucreries</a:t>
            </a:r>
            <a:r>
              <a:rPr lang="fr-FR" dirty="0" smtClean="0"/>
              <a:t>.  </a:t>
            </a:r>
          </a:p>
          <a:p>
            <a:pPr>
              <a:lnSpc>
                <a:spcPct val="150000"/>
              </a:lnSpc>
            </a:pPr>
            <a:r>
              <a:rPr lang="fr-FR" dirty="0" smtClean="0"/>
              <a:t>Elles sont allées ensuite au rayon des sucreries.</a:t>
            </a:r>
          </a:p>
          <a:p>
            <a:pPr>
              <a:lnSpc>
                <a:spcPct val="150000"/>
              </a:lnSpc>
            </a:pPr>
            <a:r>
              <a:rPr lang="fr-FR" dirty="0" smtClean="0"/>
              <a:t>Elle </a:t>
            </a:r>
            <a:r>
              <a:rPr lang="fr-FR" dirty="0"/>
              <a:t>est passée entre les piles de </a:t>
            </a:r>
            <a:r>
              <a:rPr lang="fr-FR" dirty="0" smtClean="0"/>
              <a:t>caisses de </a:t>
            </a:r>
            <a:r>
              <a:rPr lang="fr-FR" dirty="0"/>
              <a:t>légumes.</a:t>
            </a:r>
          </a:p>
          <a:p>
            <a:pPr>
              <a:lnSpc>
                <a:spcPct val="150000"/>
              </a:lnSpc>
            </a:pPr>
            <a:r>
              <a:rPr lang="fr-FR" dirty="0" smtClean="0"/>
              <a:t>Elles </a:t>
            </a:r>
            <a:r>
              <a:rPr lang="fr-FR" dirty="0"/>
              <a:t>sont passées entre les piles de </a:t>
            </a:r>
            <a:r>
              <a:rPr lang="fr-FR" dirty="0" smtClean="0"/>
              <a:t>caisses de </a:t>
            </a:r>
            <a:r>
              <a:rPr lang="fr-FR" dirty="0"/>
              <a:t>légumes.</a:t>
            </a:r>
          </a:p>
          <a:p>
            <a:pPr>
              <a:lnSpc>
                <a:spcPct val="150000"/>
              </a:lnSpc>
            </a:pPr>
            <a:r>
              <a:rPr lang="fr-FR" dirty="0"/>
              <a:t>Elle est revenue à sa voiture</a:t>
            </a:r>
            <a:r>
              <a:rPr lang="fr-FR" dirty="0" smtClean="0"/>
              <a:t>. Tu (Agnès) es revenue à ta voiture.</a:t>
            </a:r>
            <a:endParaRPr lang="fr-FR" dirty="0"/>
          </a:p>
          <a:p>
            <a:pPr>
              <a:lnSpc>
                <a:spcPct val="150000"/>
              </a:lnSpc>
            </a:pPr>
            <a:r>
              <a:rPr lang="fr-FR" dirty="0"/>
              <a:t>Elle est montée dans la voiture</a:t>
            </a:r>
            <a:r>
              <a:rPr lang="fr-FR" dirty="0" smtClean="0"/>
              <a:t>. Tu (Agnès) es montée dans la voiture.</a:t>
            </a:r>
          </a:p>
          <a:p>
            <a:pPr>
              <a:lnSpc>
                <a:spcPct val="150000"/>
              </a:lnSpc>
            </a:pPr>
            <a:r>
              <a:rPr lang="fr-FR" dirty="0" smtClean="0"/>
              <a:t>Vous (Agnès et Anaïs) êtes montées dans la voiture.</a:t>
            </a:r>
            <a:endParaRPr lang="fr-FR" dirty="0"/>
          </a:p>
          <a:p>
            <a:pPr>
              <a:lnSpc>
                <a:spcPct val="150000"/>
              </a:lnSpc>
            </a:pPr>
            <a:r>
              <a:rPr lang="fr-FR" dirty="0"/>
              <a:t>Plusieurs paquets sont tombés</a:t>
            </a:r>
            <a:r>
              <a:rPr lang="fr-FR" dirty="0" smtClean="0"/>
              <a:t>.</a:t>
            </a:r>
            <a:endParaRPr lang="fr-FR" dirty="0"/>
          </a:p>
        </p:txBody>
      </p:sp>
      <p:sp>
        <p:nvSpPr>
          <p:cNvPr id="3" name="Nuage 2"/>
          <p:cNvSpPr/>
          <p:nvPr/>
        </p:nvSpPr>
        <p:spPr>
          <a:xfrm>
            <a:off x="6444208" y="5733256"/>
            <a:ext cx="2560535" cy="995627"/>
          </a:xfrm>
          <a:prstGeom prst="cloud">
            <a:avLst/>
          </a:prstGeom>
          <a:solidFill>
            <a:srgbClr val="7030A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fr-FR" dirty="0" smtClean="0">
                <a:latin typeface="Jokerman" panose="04090605060D06020702" pitchFamily="82" charset="0"/>
              </a:rPr>
              <a:t>Le Passé Composé</a:t>
            </a:r>
            <a:endParaRPr lang="fr-FR" dirty="0">
              <a:latin typeface="Jokerman" panose="04090605060D06020702" pitchFamily="82" charset="0"/>
            </a:endParaRPr>
          </a:p>
        </p:txBody>
      </p:sp>
      <p:cxnSp>
        <p:nvCxnSpPr>
          <p:cNvPr id="4" name="Connecteur droit avec flèche 3"/>
          <p:cNvCxnSpPr/>
          <p:nvPr/>
        </p:nvCxnSpPr>
        <p:spPr>
          <a:xfrm>
            <a:off x="472806" y="620688"/>
            <a:ext cx="18227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Connecteur droit avec flèche 6"/>
          <p:cNvCxnSpPr/>
          <p:nvPr/>
        </p:nvCxnSpPr>
        <p:spPr>
          <a:xfrm>
            <a:off x="472806" y="1052736"/>
            <a:ext cx="31651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Connecteur droit avec flèche 7"/>
          <p:cNvCxnSpPr/>
          <p:nvPr/>
        </p:nvCxnSpPr>
        <p:spPr>
          <a:xfrm>
            <a:off x="496826" y="1484784"/>
            <a:ext cx="31651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Connecteur droit avec flèche 8"/>
          <p:cNvCxnSpPr/>
          <p:nvPr/>
        </p:nvCxnSpPr>
        <p:spPr>
          <a:xfrm>
            <a:off x="3635896" y="1484784"/>
            <a:ext cx="43204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Connecteur droit avec flèche 9"/>
          <p:cNvCxnSpPr/>
          <p:nvPr/>
        </p:nvCxnSpPr>
        <p:spPr>
          <a:xfrm>
            <a:off x="506930" y="1844824"/>
            <a:ext cx="31651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Connecteur droit avec flèche 10"/>
          <p:cNvCxnSpPr/>
          <p:nvPr/>
        </p:nvCxnSpPr>
        <p:spPr>
          <a:xfrm>
            <a:off x="3319380" y="1850090"/>
            <a:ext cx="31651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Connecteur droit avec flèche 11"/>
          <p:cNvCxnSpPr/>
          <p:nvPr/>
        </p:nvCxnSpPr>
        <p:spPr>
          <a:xfrm>
            <a:off x="496826" y="2276872"/>
            <a:ext cx="31651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Connecteur droit avec flèche 12"/>
          <p:cNvCxnSpPr/>
          <p:nvPr/>
        </p:nvCxnSpPr>
        <p:spPr>
          <a:xfrm>
            <a:off x="3319380" y="2276872"/>
            <a:ext cx="38852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Connecteur droit avec flèche 15"/>
          <p:cNvCxnSpPr/>
          <p:nvPr/>
        </p:nvCxnSpPr>
        <p:spPr>
          <a:xfrm>
            <a:off x="453360" y="2708920"/>
            <a:ext cx="152635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Connecteur droit avec flèche 17"/>
          <p:cNvCxnSpPr/>
          <p:nvPr/>
        </p:nvCxnSpPr>
        <p:spPr>
          <a:xfrm>
            <a:off x="453360" y="3140968"/>
            <a:ext cx="181438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Connecteur droit avec flèche 19"/>
          <p:cNvCxnSpPr/>
          <p:nvPr/>
        </p:nvCxnSpPr>
        <p:spPr>
          <a:xfrm>
            <a:off x="506930" y="3501008"/>
            <a:ext cx="31651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Connecteur droit avec flèche 20"/>
          <p:cNvCxnSpPr/>
          <p:nvPr/>
        </p:nvCxnSpPr>
        <p:spPr>
          <a:xfrm>
            <a:off x="506930" y="3933056"/>
            <a:ext cx="39266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Connecteur droit avec flèche 22"/>
          <p:cNvCxnSpPr/>
          <p:nvPr/>
        </p:nvCxnSpPr>
        <p:spPr>
          <a:xfrm>
            <a:off x="506930" y="4365104"/>
            <a:ext cx="31651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Connecteur droit avec flèche 23"/>
          <p:cNvCxnSpPr/>
          <p:nvPr/>
        </p:nvCxnSpPr>
        <p:spPr>
          <a:xfrm>
            <a:off x="526653" y="4725144"/>
            <a:ext cx="372939"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Connecteur droit avec flèche 25"/>
          <p:cNvCxnSpPr/>
          <p:nvPr/>
        </p:nvCxnSpPr>
        <p:spPr>
          <a:xfrm>
            <a:off x="425043" y="5157192"/>
            <a:ext cx="43204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Connecteur droit avec flèche 26"/>
          <p:cNvCxnSpPr/>
          <p:nvPr/>
        </p:nvCxnSpPr>
        <p:spPr>
          <a:xfrm>
            <a:off x="3197126" y="5157192"/>
            <a:ext cx="31651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Connecteur droit avec flèche 27"/>
          <p:cNvCxnSpPr/>
          <p:nvPr/>
        </p:nvCxnSpPr>
        <p:spPr>
          <a:xfrm>
            <a:off x="3441126" y="5517232"/>
            <a:ext cx="31651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Connecteur droit avec flèche 28"/>
          <p:cNvCxnSpPr/>
          <p:nvPr/>
        </p:nvCxnSpPr>
        <p:spPr>
          <a:xfrm>
            <a:off x="513448" y="5517232"/>
            <a:ext cx="31651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Connecteur droit avec flèche 29"/>
          <p:cNvCxnSpPr/>
          <p:nvPr/>
        </p:nvCxnSpPr>
        <p:spPr>
          <a:xfrm>
            <a:off x="526653" y="5949280"/>
            <a:ext cx="43204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Connecteur droit avec flèche 30"/>
          <p:cNvCxnSpPr/>
          <p:nvPr/>
        </p:nvCxnSpPr>
        <p:spPr>
          <a:xfrm>
            <a:off x="453360" y="6468104"/>
            <a:ext cx="159836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3" name="Connecteur droit avec flèche 32"/>
          <p:cNvCxnSpPr/>
          <p:nvPr/>
        </p:nvCxnSpPr>
        <p:spPr>
          <a:xfrm>
            <a:off x="3721696" y="620688"/>
            <a:ext cx="31651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Connecteur droit 35"/>
          <p:cNvCxnSpPr/>
          <p:nvPr/>
        </p:nvCxnSpPr>
        <p:spPr>
          <a:xfrm>
            <a:off x="824106" y="631622"/>
            <a:ext cx="1134685"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37" name="Connecteur droit 36"/>
          <p:cNvCxnSpPr/>
          <p:nvPr/>
        </p:nvCxnSpPr>
        <p:spPr>
          <a:xfrm>
            <a:off x="4067944" y="620688"/>
            <a:ext cx="1011560"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38" name="Connecteur droit 37"/>
          <p:cNvCxnSpPr/>
          <p:nvPr/>
        </p:nvCxnSpPr>
        <p:spPr>
          <a:xfrm>
            <a:off x="857091" y="1043180"/>
            <a:ext cx="720080"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39" name="Connecteur droit 38"/>
          <p:cNvCxnSpPr/>
          <p:nvPr/>
        </p:nvCxnSpPr>
        <p:spPr>
          <a:xfrm>
            <a:off x="892500" y="1446312"/>
            <a:ext cx="871188"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40" name="Connecteur droit 39"/>
          <p:cNvCxnSpPr/>
          <p:nvPr/>
        </p:nvCxnSpPr>
        <p:spPr>
          <a:xfrm>
            <a:off x="892500" y="1844824"/>
            <a:ext cx="1015204"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41" name="Connecteur droit 40"/>
          <p:cNvCxnSpPr/>
          <p:nvPr/>
        </p:nvCxnSpPr>
        <p:spPr>
          <a:xfrm>
            <a:off x="899592" y="2276872"/>
            <a:ext cx="1296144"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42" name="Connecteur droit 41"/>
          <p:cNvCxnSpPr/>
          <p:nvPr/>
        </p:nvCxnSpPr>
        <p:spPr>
          <a:xfrm>
            <a:off x="2051720" y="2708920"/>
            <a:ext cx="936104"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43" name="Connecteur droit 42"/>
          <p:cNvCxnSpPr/>
          <p:nvPr/>
        </p:nvCxnSpPr>
        <p:spPr>
          <a:xfrm>
            <a:off x="2267744" y="3140968"/>
            <a:ext cx="1173382"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44" name="Connecteur droit 43"/>
          <p:cNvCxnSpPr/>
          <p:nvPr/>
        </p:nvCxnSpPr>
        <p:spPr>
          <a:xfrm>
            <a:off x="4213684" y="1469029"/>
            <a:ext cx="865820" cy="15755"/>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45" name="Connecteur droit 44"/>
          <p:cNvCxnSpPr/>
          <p:nvPr/>
        </p:nvCxnSpPr>
        <p:spPr>
          <a:xfrm>
            <a:off x="3757642" y="1853084"/>
            <a:ext cx="1174398"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56" name="Connecteur droit 55"/>
          <p:cNvCxnSpPr/>
          <p:nvPr/>
        </p:nvCxnSpPr>
        <p:spPr>
          <a:xfrm>
            <a:off x="1000512" y="4725144"/>
            <a:ext cx="1051208"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57" name="Connecteur droit 56"/>
          <p:cNvCxnSpPr/>
          <p:nvPr/>
        </p:nvCxnSpPr>
        <p:spPr>
          <a:xfrm>
            <a:off x="892500" y="4364512"/>
            <a:ext cx="871188" cy="592"/>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58" name="Connecteur droit 57"/>
          <p:cNvCxnSpPr/>
          <p:nvPr/>
        </p:nvCxnSpPr>
        <p:spPr>
          <a:xfrm>
            <a:off x="1000512" y="3912742"/>
            <a:ext cx="907192"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59" name="Connecteur droit 58"/>
          <p:cNvCxnSpPr/>
          <p:nvPr/>
        </p:nvCxnSpPr>
        <p:spPr>
          <a:xfrm>
            <a:off x="853353" y="3501008"/>
            <a:ext cx="720080"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64" name="Connecteur droit 63"/>
          <p:cNvCxnSpPr/>
          <p:nvPr/>
        </p:nvCxnSpPr>
        <p:spPr>
          <a:xfrm>
            <a:off x="4228249" y="5132700"/>
            <a:ext cx="991823"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65" name="Connecteur droit 64"/>
          <p:cNvCxnSpPr/>
          <p:nvPr/>
        </p:nvCxnSpPr>
        <p:spPr>
          <a:xfrm>
            <a:off x="871877" y="5156600"/>
            <a:ext cx="1107835" cy="592"/>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66" name="Connecteur droit 65"/>
          <p:cNvCxnSpPr/>
          <p:nvPr/>
        </p:nvCxnSpPr>
        <p:spPr>
          <a:xfrm>
            <a:off x="899592" y="5520226"/>
            <a:ext cx="1008112"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67" name="Connecteur droit 66"/>
          <p:cNvCxnSpPr/>
          <p:nvPr/>
        </p:nvCxnSpPr>
        <p:spPr>
          <a:xfrm flipV="1">
            <a:off x="4499992" y="5517232"/>
            <a:ext cx="1008112" cy="2994"/>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68" name="Connecteur droit 67"/>
          <p:cNvCxnSpPr/>
          <p:nvPr/>
        </p:nvCxnSpPr>
        <p:spPr>
          <a:xfrm>
            <a:off x="2572544" y="5964825"/>
            <a:ext cx="1185098"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69" name="Connecteur droit 68"/>
          <p:cNvCxnSpPr/>
          <p:nvPr/>
        </p:nvCxnSpPr>
        <p:spPr>
          <a:xfrm>
            <a:off x="2195736" y="6381328"/>
            <a:ext cx="1159648"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sp>
        <p:nvSpPr>
          <p:cNvPr id="77" name="ZoneTexte 76"/>
          <p:cNvSpPr txBox="1"/>
          <p:nvPr/>
        </p:nvSpPr>
        <p:spPr>
          <a:xfrm>
            <a:off x="7020272" y="251356"/>
            <a:ext cx="1224136" cy="369332"/>
          </a:xfrm>
          <a:prstGeom prst="rect">
            <a:avLst/>
          </a:prstGeom>
          <a:noFill/>
        </p:spPr>
        <p:txBody>
          <a:bodyPr wrap="square" rtlCol="0">
            <a:spAutoFit/>
          </a:bodyPr>
          <a:lstStyle/>
          <a:p>
            <a:r>
              <a:rPr lang="fr-FR" dirty="0" smtClean="0">
                <a:solidFill>
                  <a:srgbClr val="FF0000"/>
                </a:solidFill>
              </a:rPr>
              <a:t>retourner</a:t>
            </a:r>
            <a:endParaRPr lang="fr-FR" dirty="0">
              <a:solidFill>
                <a:srgbClr val="FF0000"/>
              </a:solidFill>
            </a:endParaRPr>
          </a:p>
        </p:txBody>
      </p:sp>
      <p:sp>
        <p:nvSpPr>
          <p:cNvPr id="78" name="ZoneTexte 77"/>
          <p:cNvSpPr txBox="1"/>
          <p:nvPr/>
        </p:nvSpPr>
        <p:spPr>
          <a:xfrm>
            <a:off x="2895458" y="693850"/>
            <a:ext cx="1318226" cy="369332"/>
          </a:xfrm>
          <a:prstGeom prst="rect">
            <a:avLst/>
          </a:prstGeom>
          <a:noFill/>
        </p:spPr>
        <p:txBody>
          <a:bodyPr wrap="square" rtlCol="0">
            <a:spAutoFit/>
          </a:bodyPr>
          <a:lstStyle/>
          <a:p>
            <a:r>
              <a:rPr lang="fr-FR" dirty="0" smtClean="0">
                <a:solidFill>
                  <a:srgbClr val="FF0000"/>
                </a:solidFill>
              </a:rPr>
              <a:t>aller</a:t>
            </a:r>
            <a:endParaRPr lang="fr-FR" dirty="0">
              <a:solidFill>
                <a:srgbClr val="FF0000"/>
              </a:solidFill>
            </a:endParaRPr>
          </a:p>
        </p:txBody>
      </p:sp>
      <p:sp>
        <p:nvSpPr>
          <p:cNvPr id="79" name="ZoneTexte 78"/>
          <p:cNvSpPr txBox="1"/>
          <p:nvPr/>
        </p:nvSpPr>
        <p:spPr>
          <a:xfrm>
            <a:off x="7452320" y="1063182"/>
            <a:ext cx="1152128" cy="383130"/>
          </a:xfrm>
          <a:prstGeom prst="rect">
            <a:avLst/>
          </a:prstGeom>
          <a:noFill/>
        </p:spPr>
        <p:txBody>
          <a:bodyPr wrap="square" rtlCol="0">
            <a:spAutoFit/>
          </a:bodyPr>
          <a:lstStyle/>
          <a:p>
            <a:r>
              <a:rPr lang="fr-FR" dirty="0" smtClean="0">
                <a:solidFill>
                  <a:srgbClr val="FF0000"/>
                </a:solidFill>
              </a:rPr>
              <a:t>partir</a:t>
            </a:r>
            <a:endParaRPr lang="fr-FR" dirty="0">
              <a:solidFill>
                <a:srgbClr val="FF0000"/>
              </a:solidFill>
            </a:endParaRPr>
          </a:p>
        </p:txBody>
      </p:sp>
      <p:sp>
        <p:nvSpPr>
          <p:cNvPr id="80" name="ZoneTexte 79"/>
          <p:cNvSpPr txBox="1"/>
          <p:nvPr/>
        </p:nvSpPr>
        <p:spPr>
          <a:xfrm>
            <a:off x="6444208" y="1476906"/>
            <a:ext cx="1280267" cy="369332"/>
          </a:xfrm>
          <a:prstGeom prst="rect">
            <a:avLst/>
          </a:prstGeom>
          <a:noFill/>
        </p:spPr>
        <p:txBody>
          <a:bodyPr wrap="square" rtlCol="0">
            <a:spAutoFit/>
          </a:bodyPr>
          <a:lstStyle/>
          <a:p>
            <a:r>
              <a:rPr lang="fr-FR" dirty="0" smtClean="0">
                <a:solidFill>
                  <a:srgbClr val="FF0000"/>
                </a:solidFill>
              </a:rPr>
              <a:t>arriver</a:t>
            </a:r>
            <a:endParaRPr lang="fr-FR" dirty="0">
              <a:solidFill>
                <a:srgbClr val="FF0000"/>
              </a:solidFill>
            </a:endParaRPr>
          </a:p>
        </p:txBody>
      </p:sp>
      <p:sp>
        <p:nvSpPr>
          <p:cNvPr id="82" name="ZoneTexte 81"/>
          <p:cNvSpPr txBox="1"/>
          <p:nvPr/>
        </p:nvSpPr>
        <p:spPr>
          <a:xfrm>
            <a:off x="6516216" y="4737375"/>
            <a:ext cx="1512168" cy="369332"/>
          </a:xfrm>
          <a:prstGeom prst="rect">
            <a:avLst/>
          </a:prstGeom>
          <a:noFill/>
        </p:spPr>
        <p:txBody>
          <a:bodyPr wrap="square" rtlCol="0">
            <a:spAutoFit/>
          </a:bodyPr>
          <a:lstStyle/>
          <a:p>
            <a:r>
              <a:rPr lang="fr-FR" dirty="0" smtClean="0">
                <a:solidFill>
                  <a:srgbClr val="FF0000"/>
                </a:solidFill>
              </a:rPr>
              <a:t>revenir</a:t>
            </a:r>
            <a:endParaRPr lang="fr-FR" dirty="0">
              <a:solidFill>
                <a:srgbClr val="FF0000"/>
              </a:solidFill>
            </a:endParaRPr>
          </a:p>
        </p:txBody>
      </p:sp>
      <p:sp>
        <p:nvSpPr>
          <p:cNvPr id="83" name="ZoneTexte 82"/>
          <p:cNvSpPr txBox="1"/>
          <p:nvPr/>
        </p:nvSpPr>
        <p:spPr>
          <a:xfrm>
            <a:off x="5413884" y="2524254"/>
            <a:ext cx="1512168" cy="369332"/>
          </a:xfrm>
          <a:prstGeom prst="rect">
            <a:avLst/>
          </a:prstGeom>
          <a:noFill/>
        </p:spPr>
        <p:txBody>
          <a:bodyPr wrap="square" rtlCol="0">
            <a:spAutoFit/>
          </a:bodyPr>
          <a:lstStyle/>
          <a:p>
            <a:r>
              <a:rPr lang="fr-FR" dirty="0" smtClean="0">
                <a:solidFill>
                  <a:srgbClr val="FF0000"/>
                </a:solidFill>
              </a:rPr>
              <a:t>entrer</a:t>
            </a:r>
            <a:endParaRPr lang="fr-FR" dirty="0">
              <a:solidFill>
                <a:srgbClr val="FF0000"/>
              </a:solidFill>
            </a:endParaRPr>
          </a:p>
        </p:txBody>
      </p:sp>
      <p:sp>
        <p:nvSpPr>
          <p:cNvPr id="84" name="ZoneTexte 83"/>
          <p:cNvSpPr txBox="1"/>
          <p:nvPr/>
        </p:nvSpPr>
        <p:spPr>
          <a:xfrm>
            <a:off x="5148064" y="3316342"/>
            <a:ext cx="1512168" cy="369332"/>
          </a:xfrm>
          <a:prstGeom prst="rect">
            <a:avLst/>
          </a:prstGeom>
          <a:noFill/>
        </p:spPr>
        <p:txBody>
          <a:bodyPr wrap="square" rtlCol="0">
            <a:spAutoFit/>
          </a:bodyPr>
          <a:lstStyle/>
          <a:p>
            <a:r>
              <a:rPr lang="fr-FR" dirty="0" smtClean="0">
                <a:solidFill>
                  <a:srgbClr val="FF0000"/>
                </a:solidFill>
              </a:rPr>
              <a:t>aller</a:t>
            </a:r>
            <a:endParaRPr lang="fr-FR" dirty="0">
              <a:solidFill>
                <a:srgbClr val="FF0000"/>
              </a:solidFill>
            </a:endParaRPr>
          </a:p>
        </p:txBody>
      </p:sp>
      <p:sp>
        <p:nvSpPr>
          <p:cNvPr id="85" name="ZoneTexte 84"/>
          <p:cNvSpPr txBox="1"/>
          <p:nvPr/>
        </p:nvSpPr>
        <p:spPr>
          <a:xfrm>
            <a:off x="5391497" y="5644167"/>
            <a:ext cx="1512168" cy="369332"/>
          </a:xfrm>
          <a:prstGeom prst="rect">
            <a:avLst/>
          </a:prstGeom>
          <a:noFill/>
        </p:spPr>
        <p:txBody>
          <a:bodyPr wrap="square" rtlCol="0">
            <a:spAutoFit/>
          </a:bodyPr>
          <a:lstStyle/>
          <a:p>
            <a:r>
              <a:rPr lang="fr-FR" dirty="0" smtClean="0">
                <a:solidFill>
                  <a:srgbClr val="FF0000"/>
                </a:solidFill>
              </a:rPr>
              <a:t>monter</a:t>
            </a:r>
            <a:endParaRPr lang="fr-FR" dirty="0">
              <a:solidFill>
                <a:srgbClr val="FF0000"/>
              </a:solidFill>
            </a:endParaRPr>
          </a:p>
        </p:txBody>
      </p:sp>
      <p:sp>
        <p:nvSpPr>
          <p:cNvPr id="86" name="ZoneTexte 85"/>
          <p:cNvSpPr txBox="1"/>
          <p:nvPr/>
        </p:nvSpPr>
        <p:spPr>
          <a:xfrm>
            <a:off x="3707904" y="6046403"/>
            <a:ext cx="1512168" cy="369332"/>
          </a:xfrm>
          <a:prstGeom prst="rect">
            <a:avLst/>
          </a:prstGeom>
          <a:noFill/>
        </p:spPr>
        <p:txBody>
          <a:bodyPr wrap="square" rtlCol="0">
            <a:spAutoFit/>
          </a:bodyPr>
          <a:lstStyle/>
          <a:p>
            <a:r>
              <a:rPr lang="fr-FR" dirty="0" smtClean="0">
                <a:solidFill>
                  <a:srgbClr val="FF0000"/>
                </a:solidFill>
              </a:rPr>
              <a:t>tomber</a:t>
            </a:r>
            <a:endParaRPr lang="fr-FR" dirty="0">
              <a:solidFill>
                <a:srgbClr val="FF0000"/>
              </a:solidFill>
            </a:endParaRPr>
          </a:p>
        </p:txBody>
      </p:sp>
      <p:sp>
        <p:nvSpPr>
          <p:cNvPr id="87" name="ZoneTexte 86"/>
          <p:cNvSpPr txBox="1"/>
          <p:nvPr/>
        </p:nvSpPr>
        <p:spPr>
          <a:xfrm>
            <a:off x="5760616" y="4179846"/>
            <a:ext cx="1512168" cy="369332"/>
          </a:xfrm>
          <a:prstGeom prst="rect">
            <a:avLst/>
          </a:prstGeom>
          <a:noFill/>
        </p:spPr>
        <p:txBody>
          <a:bodyPr wrap="square" rtlCol="0">
            <a:spAutoFit/>
          </a:bodyPr>
          <a:lstStyle/>
          <a:p>
            <a:r>
              <a:rPr lang="fr-FR" dirty="0" smtClean="0">
                <a:solidFill>
                  <a:srgbClr val="FF0000"/>
                </a:solidFill>
              </a:rPr>
              <a:t>passer</a:t>
            </a:r>
            <a:endParaRPr lang="fr-FR" dirty="0">
              <a:solidFill>
                <a:srgbClr val="FF0000"/>
              </a:solidFill>
            </a:endParaRPr>
          </a:p>
        </p:txBody>
      </p:sp>
      <p:cxnSp>
        <p:nvCxnSpPr>
          <p:cNvPr id="88" name="Connecteur droit 87"/>
          <p:cNvCxnSpPr/>
          <p:nvPr/>
        </p:nvCxnSpPr>
        <p:spPr>
          <a:xfrm>
            <a:off x="3793399" y="2274488"/>
            <a:ext cx="1426673" cy="2384"/>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sp>
        <p:nvSpPr>
          <p:cNvPr id="90" name="Ellipse 89"/>
          <p:cNvSpPr/>
          <p:nvPr/>
        </p:nvSpPr>
        <p:spPr>
          <a:xfrm>
            <a:off x="671706" y="371210"/>
            <a:ext cx="44391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1" name="Ellipse 90"/>
          <p:cNvSpPr/>
          <p:nvPr/>
        </p:nvSpPr>
        <p:spPr>
          <a:xfrm>
            <a:off x="764322" y="770504"/>
            <a:ext cx="44391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2" name="Ellipse 91"/>
          <p:cNvSpPr/>
          <p:nvPr/>
        </p:nvSpPr>
        <p:spPr>
          <a:xfrm>
            <a:off x="750319" y="1215197"/>
            <a:ext cx="44391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3" name="Ellipse 92"/>
          <p:cNvSpPr/>
          <p:nvPr/>
        </p:nvSpPr>
        <p:spPr>
          <a:xfrm>
            <a:off x="4039923" y="1215197"/>
            <a:ext cx="466812"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4" name="Ellipse 93"/>
          <p:cNvSpPr/>
          <p:nvPr/>
        </p:nvSpPr>
        <p:spPr>
          <a:xfrm>
            <a:off x="758217" y="1628800"/>
            <a:ext cx="44391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5" name="Ellipse 94"/>
          <p:cNvSpPr/>
          <p:nvPr/>
        </p:nvSpPr>
        <p:spPr>
          <a:xfrm>
            <a:off x="3707904" y="1628799"/>
            <a:ext cx="449892" cy="19986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6" name="Ellipse 95"/>
          <p:cNvSpPr/>
          <p:nvPr/>
        </p:nvSpPr>
        <p:spPr>
          <a:xfrm>
            <a:off x="789452" y="2058464"/>
            <a:ext cx="44391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7" name="Ellipse 96"/>
          <p:cNvSpPr/>
          <p:nvPr/>
        </p:nvSpPr>
        <p:spPr>
          <a:xfrm>
            <a:off x="1907704" y="2416242"/>
            <a:ext cx="44391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8" name="Ellipse 97"/>
          <p:cNvSpPr/>
          <p:nvPr/>
        </p:nvSpPr>
        <p:spPr>
          <a:xfrm>
            <a:off x="3721696" y="2042309"/>
            <a:ext cx="44391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9" name="Ellipse 98"/>
          <p:cNvSpPr/>
          <p:nvPr/>
        </p:nvSpPr>
        <p:spPr>
          <a:xfrm>
            <a:off x="2267744" y="2780928"/>
            <a:ext cx="443910" cy="32868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0" name="Ellipse 99"/>
          <p:cNvSpPr/>
          <p:nvPr/>
        </p:nvSpPr>
        <p:spPr>
          <a:xfrm>
            <a:off x="778557" y="3221552"/>
            <a:ext cx="44391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1" name="Ellipse 100"/>
          <p:cNvSpPr/>
          <p:nvPr/>
        </p:nvSpPr>
        <p:spPr>
          <a:xfrm>
            <a:off x="891114" y="3573016"/>
            <a:ext cx="443910" cy="32868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2" name="Ellipse 101"/>
          <p:cNvSpPr/>
          <p:nvPr/>
        </p:nvSpPr>
        <p:spPr>
          <a:xfrm>
            <a:off x="750319" y="4071834"/>
            <a:ext cx="44391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3" name="Ellipse 102"/>
          <p:cNvSpPr/>
          <p:nvPr/>
        </p:nvSpPr>
        <p:spPr>
          <a:xfrm>
            <a:off x="916642" y="4509120"/>
            <a:ext cx="44391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4" name="Ellipse 103"/>
          <p:cNvSpPr/>
          <p:nvPr/>
        </p:nvSpPr>
        <p:spPr>
          <a:xfrm>
            <a:off x="758217" y="4875489"/>
            <a:ext cx="44391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5" name="Ellipse 104"/>
          <p:cNvSpPr/>
          <p:nvPr/>
        </p:nvSpPr>
        <p:spPr>
          <a:xfrm>
            <a:off x="4067944" y="4900521"/>
            <a:ext cx="44391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6" name="Ellipse 105"/>
          <p:cNvSpPr/>
          <p:nvPr/>
        </p:nvSpPr>
        <p:spPr>
          <a:xfrm>
            <a:off x="770912" y="5298564"/>
            <a:ext cx="44391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7" name="Ellipse 106"/>
          <p:cNvSpPr/>
          <p:nvPr/>
        </p:nvSpPr>
        <p:spPr>
          <a:xfrm>
            <a:off x="4344841" y="5304202"/>
            <a:ext cx="379319"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8" name="Ellipse 107"/>
          <p:cNvSpPr/>
          <p:nvPr/>
        </p:nvSpPr>
        <p:spPr>
          <a:xfrm>
            <a:off x="2494352" y="5644167"/>
            <a:ext cx="443910" cy="29267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1" name="Rectangle à coins arrondis 110"/>
          <p:cNvSpPr/>
          <p:nvPr/>
        </p:nvSpPr>
        <p:spPr>
          <a:xfrm>
            <a:off x="1763688" y="371210"/>
            <a:ext cx="216024" cy="216024"/>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09" name="Ellipse 108"/>
          <p:cNvSpPr/>
          <p:nvPr/>
        </p:nvSpPr>
        <p:spPr>
          <a:xfrm>
            <a:off x="2124729" y="6046403"/>
            <a:ext cx="443910" cy="29267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0" name="Ellipse 109"/>
          <p:cNvSpPr/>
          <p:nvPr/>
        </p:nvSpPr>
        <p:spPr>
          <a:xfrm>
            <a:off x="4012558" y="371210"/>
            <a:ext cx="216024"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2" name="Rectangle à coins arrondis 111"/>
          <p:cNvSpPr/>
          <p:nvPr/>
        </p:nvSpPr>
        <p:spPr>
          <a:xfrm>
            <a:off x="4933702" y="390392"/>
            <a:ext cx="216024" cy="216024"/>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13" name="Rectangle à coins arrondis 112"/>
          <p:cNvSpPr/>
          <p:nvPr/>
        </p:nvSpPr>
        <p:spPr>
          <a:xfrm>
            <a:off x="1403648" y="770504"/>
            <a:ext cx="216024" cy="216024"/>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14" name="Rectangle à coins arrondis 113"/>
          <p:cNvSpPr/>
          <p:nvPr/>
        </p:nvSpPr>
        <p:spPr>
          <a:xfrm>
            <a:off x="1549326" y="1215197"/>
            <a:ext cx="216024" cy="216024"/>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15" name="Rectangle à coins arrondis 114"/>
          <p:cNvSpPr/>
          <p:nvPr/>
        </p:nvSpPr>
        <p:spPr>
          <a:xfrm>
            <a:off x="4932040" y="1199042"/>
            <a:ext cx="288032" cy="216024"/>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16" name="Rectangle à coins arrondis 115"/>
          <p:cNvSpPr/>
          <p:nvPr/>
        </p:nvSpPr>
        <p:spPr>
          <a:xfrm>
            <a:off x="1598462" y="1612644"/>
            <a:ext cx="216024" cy="216024"/>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17" name="Rectangle à coins arrondis 116"/>
          <p:cNvSpPr/>
          <p:nvPr/>
        </p:nvSpPr>
        <p:spPr>
          <a:xfrm>
            <a:off x="4616148" y="1612644"/>
            <a:ext cx="315892" cy="216024"/>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18" name="Rectangle à coins arrondis 117"/>
          <p:cNvSpPr/>
          <p:nvPr/>
        </p:nvSpPr>
        <p:spPr>
          <a:xfrm>
            <a:off x="1926054" y="2042309"/>
            <a:ext cx="269681" cy="216024"/>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19" name="Rectangle à coins arrondis 118"/>
          <p:cNvSpPr/>
          <p:nvPr/>
        </p:nvSpPr>
        <p:spPr>
          <a:xfrm>
            <a:off x="5004048" y="2042309"/>
            <a:ext cx="288032" cy="216024"/>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20" name="Rectangle à coins arrondis 119"/>
          <p:cNvSpPr/>
          <p:nvPr/>
        </p:nvSpPr>
        <p:spPr>
          <a:xfrm>
            <a:off x="1392208" y="3221552"/>
            <a:ext cx="288032" cy="216024"/>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21" name="Rectangle à coins arrondis 120"/>
          <p:cNvSpPr/>
          <p:nvPr/>
        </p:nvSpPr>
        <p:spPr>
          <a:xfrm>
            <a:off x="3153094" y="2837257"/>
            <a:ext cx="288032" cy="216024"/>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22" name="Rectangle à coins arrondis 121"/>
          <p:cNvSpPr/>
          <p:nvPr/>
        </p:nvSpPr>
        <p:spPr>
          <a:xfrm>
            <a:off x="2720713" y="2416242"/>
            <a:ext cx="288032" cy="216024"/>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23" name="Rectangle à coins arrondis 122"/>
          <p:cNvSpPr/>
          <p:nvPr/>
        </p:nvSpPr>
        <p:spPr>
          <a:xfrm>
            <a:off x="1562458" y="4071834"/>
            <a:ext cx="288032" cy="216024"/>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24" name="Rectangle à coins arrondis 123"/>
          <p:cNvSpPr/>
          <p:nvPr/>
        </p:nvSpPr>
        <p:spPr>
          <a:xfrm>
            <a:off x="1621334" y="3629345"/>
            <a:ext cx="288032" cy="216024"/>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25" name="Rectangle à coins arrondis 124"/>
          <p:cNvSpPr/>
          <p:nvPr/>
        </p:nvSpPr>
        <p:spPr>
          <a:xfrm>
            <a:off x="4933702" y="4857995"/>
            <a:ext cx="288032" cy="216024"/>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26" name="Rectangle à coins arrondis 125"/>
          <p:cNvSpPr/>
          <p:nvPr/>
        </p:nvSpPr>
        <p:spPr>
          <a:xfrm>
            <a:off x="1664553" y="4861581"/>
            <a:ext cx="288032" cy="216024"/>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27" name="Rectangle à coins arrondis 126"/>
          <p:cNvSpPr/>
          <p:nvPr/>
        </p:nvSpPr>
        <p:spPr>
          <a:xfrm>
            <a:off x="1763688" y="4508117"/>
            <a:ext cx="288032" cy="216024"/>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28" name="Rectangle à coins arrondis 127"/>
          <p:cNvSpPr/>
          <p:nvPr/>
        </p:nvSpPr>
        <p:spPr>
          <a:xfrm>
            <a:off x="3491880" y="5748801"/>
            <a:ext cx="288032" cy="216024"/>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29" name="Rectangle à coins arrondis 128"/>
          <p:cNvSpPr/>
          <p:nvPr/>
        </p:nvSpPr>
        <p:spPr>
          <a:xfrm>
            <a:off x="5191283" y="5304202"/>
            <a:ext cx="288032" cy="216024"/>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30" name="Rectangle à coins arrondis 129"/>
          <p:cNvSpPr/>
          <p:nvPr/>
        </p:nvSpPr>
        <p:spPr>
          <a:xfrm>
            <a:off x="1657338" y="5298564"/>
            <a:ext cx="288032" cy="216024"/>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31" name="Rectangle à coins arrondis 130"/>
          <p:cNvSpPr/>
          <p:nvPr/>
        </p:nvSpPr>
        <p:spPr>
          <a:xfrm>
            <a:off x="3053110" y="6118114"/>
            <a:ext cx="288032" cy="216024"/>
          </a:xfrm>
          <a:prstGeom prst="roundRect">
            <a:avLst/>
          </a:prstGeom>
          <a:solidFill>
            <a:schemeClr val="accent3">
              <a:alpha val="4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32" name="ZoneTexte 131"/>
          <p:cNvSpPr txBox="1"/>
          <p:nvPr/>
        </p:nvSpPr>
        <p:spPr>
          <a:xfrm>
            <a:off x="6804248" y="1988840"/>
            <a:ext cx="1368152" cy="369332"/>
          </a:xfrm>
          <a:prstGeom prst="rect">
            <a:avLst/>
          </a:prstGeom>
          <a:noFill/>
        </p:spPr>
        <p:txBody>
          <a:bodyPr wrap="square" rtlCol="0">
            <a:spAutoFit/>
          </a:bodyPr>
          <a:lstStyle/>
          <a:p>
            <a:r>
              <a:rPr lang="fr-FR" dirty="0" smtClean="0">
                <a:solidFill>
                  <a:srgbClr val="FF0000"/>
                </a:solidFill>
              </a:rPr>
              <a:t>descendre</a:t>
            </a:r>
            <a:endParaRPr lang="fr-FR" dirty="0">
              <a:solidFill>
                <a:srgbClr val="FF0000"/>
              </a:solidFill>
            </a:endParaRPr>
          </a:p>
        </p:txBody>
      </p:sp>
      <p:sp>
        <p:nvSpPr>
          <p:cNvPr id="133" name="Rectangle à coins arrondis 132"/>
          <p:cNvSpPr/>
          <p:nvPr/>
        </p:nvSpPr>
        <p:spPr>
          <a:xfrm>
            <a:off x="6084168" y="2564904"/>
            <a:ext cx="2952328" cy="1656184"/>
          </a:xfrm>
          <a:prstGeom prst="roundRect">
            <a:avLst/>
          </a:prstGeom>
          <a:solidFill>
            <a:schemeClr val="accent6">
              <a:lumMod val="60000"/>
              <a:lumOff val="40000"/>
            </a:schemeClr>
          </a:solidFill>
          <a:ln>
            <a:solidFill>
              <a:schemeClr val="accent6">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134" name="ZoneTexte 133"/>
          <p:cNvSpPr txBox="1"/>
          <p:nvPr/>
        </p:nvSpPr>
        <p:spPr>
          <a:xfrm>
            <a:off x="6156176" y="2636912"/>
            <a:ext cx="2808312" cy="1477328"/>
          </a:xfrm>
          <a:prstGeom prst="rect">
            <a:avLst/>
          </a:prstGeom>
          <a:noFill/>
        </p:spPr>
        <p:txBody>
          <a:bodyPr wrap="square" rtlCol="0">
            <a:spAutoFit/>
          </a:bodyPr>
          <a:lstStyle/>
          <a:p>
            <a:pPr algn="ctr"/>
            <a:r>
              <a:rPr lang="fr-FR" dirty="0" smtClean="0">
                <a:solidFill>
                  <a:schemeClr val="accent6">
                    <a:lumMod val="50000"/>
                  </a:schemeClr>
                </a:solidFill>
              </a:rPr>
              <a:t>Auxiliaire </a:t>
            </a:r>
            <a:r>
              <a:rPr lang="fr-FR" b="1" u="sng" dirty="0" smtClean="0">
                <a:solidFill>
                  <a:schemeClr val="accent6">
                    <a:lumMod val="50000"/>
                  </a:schemeClr>
                </a:solidFill>
              </a:rPr>
              <a:t>être</a:t>
            </a:r>
            <a:r>
              <a:rPr lang="fr-FR" dirty="0" smtClean="0">
                <a:solidFill>
                  <a:schemeClr val="accent6">
                    <a:lumMod val="50000"/>
                  </a:schemeClr>
                </a:solidFill>
              </a:rPr>
              <a:t> au présent + participe passé accordé avec le sujet</a:t>
            </a:r>
          </a:p>
          <a:p>
            <a:pPr algn="ctr"/>
            <a:r>
              <a:rPr lang="fr-FR" dirty="0" smtClean="0">
                <a:solidFill>
                  <a:schemeClr val="accent6">
                    <a:lumMod val="50000"/>
                  </a:schemeClr>
                </a:solidFill>
              </a:rPr>
              <a:t>féminin </a:t>
            </a:r>
            <a:r>
              <a:rPr lang="fr-FR" dirty="0" smtClean="0">
                <a:solidFill>
                  <a:schemeClr val="accent6">
                    <a:lumMod val="50000"/>
                  </a:schemeClr>
                </a:solidFill>
                <a:sym typeface="Wingdings" pitchFamily="2" charset="2"/>
              </a:rPr>
              <a:t> -e</a:t>
            </a:r>
          </a:p>
          <a:p>
            <a:pPr algn="ctr"/>
            <a:r>
              <a:rPr lang="fr-FR" dirty="0" smtClean="0">
                <a:solidFill>
                  <a:schemeClr val="accent6">
                    <a:lumMod val="50000"/>
                  </a:schemeClr>
                </a:solidFill>
                <a:sym typeface="Wingdings" pitchFamily="2" charset="2"/>
              </a:rPr>
              <a:t>Pluriel  -s</a:t>
            </a:r>
            <a:endParaRPr lang="fr-FR" dirty="0">
              <a:solidFill>
                <a:schemeClr val="accent6">
                  <a:lumMod val="50000"/>
                </a:schemeClr>
              </a:solidFill>
            </a:endParaRPr>
          </a:p>
        </p:txBody>
      </p:sp>
      <p:sp>
        <p:nvSpPr>
          <p:cNvPr id="135" name="Accolade fermante 134"/>
          <p:cNvSpPr/>
          <p:nvPr/>
        </p:nvSpPr>
        <p:spPr>
          <a:xfrm>
            <a:off x="5508104" y="4077072"/>
            <a:ext cx="144016" cy="648072"/>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36" name="Accolade fermante 135"/>
          <p:cNvSpPr/>
          <p:nvPr/>
        </p:nvSpPr>
        <p:spPr>
          <a:xfrm>
            <a:off x="4932040" y="3284984"/>
            <a:ext cx="144016" cy="576064"/>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37" name="Accolade fermante 136"/>
          <p:cNvSpPr/>
          <p:nvPr/>
        </p:nvSpPr>
        <p:spPr>
          <a:xfrm>
            <a:off x="5076056" y="2420888"/>
            <a:ext cx="216024" cy="648072"/>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val="3254708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additive="base">
                                        <p:cTn id="13" dur="500" fill="hold"/>
                                        <p:tgtEl>
                                          <p:spTgt spid="36"/>
                                        </p:tgtEl>
                                        <p:attrNameLst>
                                          <p:attrName>ppt_x</p:attrName>
                                        </p:attrNameLst>
                                      </p:cBhvr>
                                      <p:tavLst>
                                        <p:tav tm="0">
                                          <p:val>
                                            <p:strVal val="#ppt_x"/>
                                          </p:val>
                                        </p:tav>
                                        <p:tav tm="100000">
                                          <p:val>
                                            <p:strVal val="#ppt_x"/>
                                          </p:val>
                                        </p:tav>
                                      </p:tavLst>
                                    </p:anim>
                                    <p:anim calcmode="lin" valueType="num">
                                      <p:cBhvr additive="base">
                                        <p:cTn id="14"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additive="base">
                                        <p:cTn id="19" dur="500" fill="hold"/>
                                        <p:tgtEl>
                                          <p:spTgt spid="33"/>
                                        </p:tgtEl>
                                        <p:attrNameLst>
                                          <p:attrName>ppt_x</p:attrName>
                                        </p:attrNameLst>
                                      </p:cBhvr>
                                      <p:tavLst>
                                        <p:tav tm="0">
                                          <p:val>
                                            <p:strVal val="#ppt_x"/>
                                          </p:val>
                                        </p:tav>
                                        <p:tav tm="100000">
                                          <p:val>
                                            <p:strVal val="#ppt_x"/>
                                          </p:val>
                                        </p:tav>
                                      </p:tavLst>
                                    </p:anim>
                                    <p:anim calcmode="lin" valueType="num">
                                      <p:cBhvr additive="base">
                                        <p:cTn id="20"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7"/>
                                        </p:tgtEl>
                                        <p:attrNameLst>
                                          <p:attrName>style.visibility</p:attrName>
                                        </p:attrNameLst>
                                      </p:cBhvr>
                                      <p:to>
                                        <p:strVal val="visible"/>
                                      </p:to>
                                    </p:set>
                                    <p:anim calcmode="lin" valueType="num">
                                      <p:cBhvr additive="base">
                                        <p:cTn id="25" dur="500" fill="hold"/>
                                        <p:tgtEl>
                                          <p:spTgt spid="37"/>
                                        </p:tgtEl>
                                        <p:attrNameLst>
                                          <p:attrName>ppt_x</p:attrName>
                                        </p:attrNameLst>
                                      </p:cBhvr>
                                      <p:tavLst>
                                        <p:tav tm="0">
                                          <p:val>
                                            <p:strVal val="#ppt_x"/>
                                          </p:val>
                                        </p:tav>
                                        <p:tav tm="100000">
                                          <p:val>
                                            <p:strVal val="#ppt_x"/>
                                          </p:val>
                                        </p:tav>
                                      </p:tavLst>
                                    </p:anim>
                                    <p:anim calcmode="lin" valueType="num">
                                      <p:cBhvr additive="base">
                                        <p:cTn id="26"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1" nodeType="clickEffect">
                                  <p:stCondLst>
                                    <p:cond delay="0"/>
                                  </p:stCondLst>
                                  <p:childTnLst>
                                    <p:set>
                                      <p:cBhvr>
                                        <p:cTn id="30" dur="1" fill="hold">
                                          <p:stCondLst>
                                            <p:cond delay="0"/>
                                          </p:stCondLst>
                                        </p:cTn>
                                        <p:tgtEl>
                                          <p:spTgt spid="77">
                                            <p:txEl>
                                              <p:pRg st="0" end="0"/>
                                            </p:txEl>
                                          </p:spTgt>
                                        </p:tgtEl>
                                        <p:attrNameLst>
                                          <p:attrName>style.visibility</p:attrName>
                                        </p:attrNameLst>
                                      </p:cBhvr>
                                      <p:to>
                                        <p:strVal val="visible"/>
                                      </p:to>
                                    </p:set>
                                    <p:animEffect transition="in" filter="wipe(down)">
                                      <p:cBhvr>
                                        <p:cTn id="31" dur="580">
                                          <p:stCondLst>
                                            <p:cond delay="0"/>
                                          </p:stCondLst>
                                        </p:cTn>
                                        <p:tgtEl>
                                          <p:spTgt spid="77">
                                            <p:txEl>
                                              <p:pRg st="0" end="0"/>
                                            </p:txEl>
                                          </p:spTgt>
                                        </p:tgtEl>
                                      </p:cBhvr>
                                    </p:animEffect>
                                    <p:anim calcmode="lin" valueType="num">
                                      <p:cBhvr>
                                        <p:cTn id="32" dur="1822" tmFilter="0,0; 0.14,0.36; 0.43,0.73; 0.71,0.91; 1.0,1.0">
                                          <p:stCondLst>
                                            <p:cond delay="0"/>
                                          </p:stCondLst>
                                        </p:cTn>
                                        <p:tgtEl>
                                          <p:spTgt spid="77">
                                            <p:txEl>
                                              <p:pRg st="0" end="0"/>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77">
                                            <p:txEl>
                                              <p:pRg st="0" end="0"/>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77">
                                            <p:txEl>
                                              <p:pRg st="0" end="0"/>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77">
                                            <p:txEl>
                                              <p:pRg st="0" end="0"/>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77">
                                            <p:txEl>
                                              <p:pRg st="0" end="0"/>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77">
                                            <p:txEl>
                                              <p:pRg st="0" end="0"/>
                                            </p:txEl>
                                          </p:spTgt>
                                        </p:tgtEl>
                                      </p:cBhvr>
                                      <p:to x="100000" y="60000"/>
                                    </p:animScale>
                                    <p:animScale>
                                      <p:cBhvr>
                                        <p:cTn id="38" dur="166" decel="50000">
                                          <p:stCondLst>
                                            <p:cond delay="676"/>
                                          </p:stCondLst>
                                        </p:cTn>
                                        <p:tgtEl>
                                          <p:spTgt spid="77">
                                            <p:txEl>
                                              <p:pRg st="0" end="0"/>
                                            </p:txEl>
                                          </p:spTgt>
                                        </p:tgtEl>
                                      </p:cBhvr>
                                      <p:to x="100000" y="100000"/>
                                    </p:animScale>
                                    <p:animScale>
                                      <p:cBhvr>
                                        <p:cTn id="39" dur="26">
                                          <p:stCondLst>
                                            <p:cond delay="1312"/>
                                          </p:stCondLst>
                                        </p:cTn>
                                        <p:tgtEl>
                                          <p:spTgt spid="77">
                                            <p:txEl>
                                              <p:pRg st="0" end="0"/>
                                            </p:txEl>
                                          </p:spTgt>
                                        </p:tgtEl>
                                      </p:cBhvr>
                                      <p:to x="100000" y="80000"/>
                                    </p:animScale>
                                    <p:animScale>
                                      <p:cBhvr>
                                        <p:cTn id="40" dur="166" decel="50000">
                                          <p:stCondLst>
                                            <p:cond delay="1338"/>
                                          </p:stCondLst>
                                        </p:cTn>
                                        <p:tgtEl>
                                          <p:spTgt spid="77">
                                            <p:txEl>
                                              <p:pRg st="0" end="0"/>
                                            </p:txEl>
                                          </p:spTgt>
                                        </p:tgtEl>
                                      </p:cBhvr>
                                      <p:to x="100000" y="100000"/>
                                    </p:animScale>
                                    <p:animScale>
                                      <p:cBhvr>
                                        <p:cTn id="41" dur="26">
                                          <p:stCondLst>
                                            <p:cond delay="1642"/>
                                          </p:stCondLst>
                                        </p:cTn>
                                        <p:tgtEl>
                                          <p:spTgt spid="77">
                                            <p:txEl>
                                              <p:pRg st="0" end="0"/>
                                            </p:txEl>
                                          </p:spTgt>
                                        </p:tgtEl>
                                      </p:cBhvr>
                                      <p:to x="100000" y="90000"/>
                                    </p:animScale>
                                    <p:animScale>
                                      <p:cBhvr>
                                        <p:cTn id="42" dur="166" decel="50000">
                                          <p:stCondLst>
                                            <p:cond delay="1668"/>
                                          </p:stCondLst>
                                        </p:cTn>
                                        <p:tgtEl>
                                          <p:spTgt spid="77">
                                            <p:txEl>
                                              <p:pRg st="0" end="0"/>
                                            </p:txEl>
                                          </p:spTgt>
                                        </p:tgtEl>
                                      </p:cBhvr>
                                      <p:to x="100000" y="100000"/>
                                    </p:animScale>
                                    <p:animScale>
                                      <p:cBhvr>
                                        <p:cTn id="43" dur="26">
                                          <p:stCondLst>
                                            <p:cond delay="1808"/>
                                          </p:stCondLst>
                                        </p:cTn>
                                        <p:tgtEl>
                                          <p:spTgt spid="77">
                                            <p:txEl>
                                              <p:pRg st="0" end="0"/>
                                            </p:txEl>
                                          </p:spTgt>
                                        </p:tgtEl>
                                      </p:cBhvr>
                                      <p:to x="100000" y="95000"/>
                                    </p:animScale>
                                    <p:animScale>
                                      <p:cBhvr>
                                        <p:cTn id="44" dur="166" decel="50000">
                                          <p:stCondLst>
                                            <p:cond delay="1834"/>
                                          </p:stCondLst>
                                        </p:cTn>
                                        <p:tgtEl>
                                          <p:spTgt spid="77">
                                            <p:txEl>
                                              <p:pRg st="0" end="0"/>
                                            </p:txEl>
                                          </p:spTgt>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ppt_x"/>
                                          </p:val>
                                        </p:tav>
                                        <p:tav tm="100000">
                                          <p:val>
                                            <p:strVal val="#ppt_x"/>
                                          </p:val>
                                        </p:tav>
                                      </p:tavLst>
                                    </p:anim>
                                    <p:anim calcmode="lin" valueType="num">
                                      <p:cBhvr additive="base">
                                        <p:cTn id="5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8"/>
                                        </p:tgtEl>
                                        <p:attrNameLst>
                                          <p:attrName>style.visibility</p:attrName>
                                        </p:attrNameLst>
                                      </p:cBhvr>
                                      <p:to>
                                        <p:strVal val="visible"/>
                                      </p:to>
                                    </p:set>
                                    <p:anim calcmode="lin" valueType="num">
                                      <p:cBhvr additive="base">
                                        <p:cTn id="55" dur="500" fill="hold"/>
                                        <p:tgtEl>
                                          <p:spTgt spid="38"/>
                                        </p:tgtEl>
                                        <p:attrNameLst>
                                          <p:attrName>ppt_x</p:attrName>
                                        </p:attrNameLst>
                                      </p:cBhvr>
                                      <p:tavLst>
                                        <p:tav tm="0">
                                          <p:val>
                                            <p:strVal val="#ppt_x"/>
                                          </p:val>
                                        </p:tav>
                                        <p:tav tm="100000">
                                          <p:val>
                                            <p:strVal val="#ppt_x"/>
                                          </p:val>
                                        </p:tav>
                                      </p:tavLst>
                                    </p:anim>
                                    <p:anim calcmode="lin" valueType="num">
                                      <p:cBhvr additive="base">
                                        <p:cTn id="56"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78">
                                            <p:txEl>
                                              <p:pRg st="0" end="0"/>
                                            </p:txEl>
                                          </p:spTgt>
                                        </p:tgtEl>
                                        <p:attrNameLst>
                                          <p:attrName>style.visibility</p:attrName>
                                        </p:attrNameLst>
                                      </p:cBhvr>
                                      <p:to>
                                        <p:strVal val="visible"/>
                                      </p:to>
                                    </p:set>
                                    <p:anim calcmode="lin" valueType="num">
                                      <p:cBhvr additive="base">
                                        <p:cTn id="61" dur="500" fill="hold"/>
                                        <p:tgtEl>
                                          <p:spTgt spid="78">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7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iterate type="wd">
                                    <p:tmPct val="10000"/>
                                  </p:iterate>
                                  <p:childTnLst>
                                    <p:set>
                                      <p:cBhvr>
                                        <p:cTn id="66" dur="1" fill="hold">
                                          <p:stCondLst>
                                            <p:cond delay="0"/>
                                          </p:stCondLst>
                                        </p:cTn>
                                        <p:tgtEl>
                                          <p:spTgt spid="8"/>
                                        </p:tgtEl>
                                        <p:attrNameLst>
                                          <p:attrName>style.visibility</p:attrName>
                                        </p:attrNameLst>
                                      </p:cBhvr>
                                      <p:to>
                                        <p:strVal val="visible"/>
                                      </p:to>
                                    </p:set>
                                    <p:anim calcmode="lin" valueType="num">
                                      <p:cBhvr additive="base">
                                        <p:cTn id="67" dur="500" fill="hold"/>
                                        <p:tgtEl>
                                          <p:spTgt spid="8"/>
                                        </p:tgtEl>
                                        <p:attrNameLst>
                                          <p:attrName>ppt_x</p:attrName>
                                        </p:attrNameLst>
                                      </p:cBhvr>
                                      <p:tavLst>
                                        <p:tav tm="0">
                                          <p:val>
                                            <p:strVal val="#ppt_x"/>
                                          </p:val>
                                        </p:tav>
                                        <p:tav tm="100000">
                                          <p:val>
                                            <p:strVal val="#ppt_x"/>
                                          </p:val>
                                        </p:tav>
                                      </p:tavLst>
                                    </p:anim>
                                    <p:anim calcmode="lin" valueType="num">
                                      <p:cBhvr additive="base">
                                        <p:cTn id="6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9"/>
                                        </p:tgtEl>
                                        <p:attrNameLst>
                                          <p:attrName>style.visibility</p:attrName>
                                        </p:attrNameLst>
                                      </p:cBhvr>
                                      <p:to>
                                        <p:strVal val="visible"/>
                                      </p:to>
                                    </p:set>
                                    <p:anim calcmode="lin" valueType="num">
                                      <p:cBhvr additive="base">
                                        <p:cTn id="73" dur="500" fill="hold"/>
                                        <p:tgtEl>
                                          <p:spTgt spid="39"/>
                                        </p:tgtEl>
                                        <p:attrNameLst>
                                          <p:attrName>ppt_x</p:attrName>
                                        </p:attrNameLst>
                                      </p:cBhvr>
                                      <p:tavLst>
                                        <p:tav tm="0">
                                          <p:val>
                                            <p:strVal val="#ppt_x"/>
                                          </p:val>
                                        </p:tav>
                                        <p:tav tm="100000">
                                          <p:val>
                                            <p:strVal val="#ppt_x"/>
                                          </p:val>
                                        </p:tav>
                                      </p:tavLst>
                                    </p:anim>
                                    <p:anim calcmode="lin" valueType="num">
                                      <p:cBhvr additive="base">
                                        <p:cTn id="74"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9"/>
                                        </p:tgtEl>
                                        <p:attrNameLst>
                                          <p:attrName>style.visibility</p:attrName>
                                        </p:attrNameLst>
                                      </p:cBhvr>
                                      <p:to>
                                        <p:strVal val="visible"/>
                                      </p:to>
                                    </p:set>
                                    <p:anim calcmode="lin" valueType="num">
                                      <p:cBhvr additive="base">
                                        <p:cTn id="79" dur="500" fill="hold"/>
                                        <p:tgtEl>
                                          <p:spTgt spid="9"/>
                                        </p:tgtEl>
                                        <p:attrNameLst>
                                          <p:attrName>ppt_x</p:attrName>
                                        </p:attrNameLst>
                                      </p:cBhvr>
                                      <p:tavLst>
                                        <p:tav tm="0">
                                          <p:val>
                                            <p:strVal val="#ppt_x"/>
                                          </p:val>
                                        </p:tav>
                                        <p:tav tm="100000">
                                          <p:val>
                                            <p:strVal val="#ppt_x"/>
                                          </p:val>
                                        </p:tav>
                                      </p:tavLst>
                                    </p:anim>
                                    <p:anim calcmode="lin" valueType="num">
                                      <p:cBhvr additive="base">
                                        <p:cTn id="8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44"/>
                                        </p:tgtEl>
                                        <p:attrNameLst>
                                          <p:attrName>style.visibility</p:attrName>
                                        </p:attrNameLst>
                                      </p:cBhvr>
                                      <p:to>
                                        <p:strVal val="visible"/>
                                      </p:to>
                                    </p:set>
                                    <p:anim calcmode="lin" valueType="num">
                                      <p:cBhvr additive="base">
                                        <p:cTn id="85" dur="500" fill="hold"/>
                                        <p:tgtEl>
                                          <p:spTgt spid="44"/>
                                        </p:tgtEl>
                                        <p:attrNameLst>
                                          <p:attrName>ppt_x</p:attrName>
                                        </p:attrNameLst>
                                      </p:cBhvr>
                                      <p:tavLst>
                                        <p:tav tm="0">
                                          <p:val>
                                            <p:strVal val="#ppt_x"/>
                                          </p:val>
                                        </p:tav>
                                        <p:tav tm="100000">
                                          <p:val>
                                            <p:strVal val="#ppt_x"/>
                                          </p:val>
                                        </p:tav>
                                      </p:tavLst>
                                    </p:anim>
                                    <p:anim calcmode="lin" valueType="num">
                                      <p:cBhvr additive="base">
                                        <p:cTn id="86"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6" presetClass="entr" presetSubtype="0" fill="hold" grpId="0" nodeType="clickEffect">
                                  <p:stCondLst>
                                    <p:cond delay="0"/>
                                  </p:stCondLst>
                                  <p:childTnLst>
                                    <p:set>
                                      <p:cBhvr>
                                        <p:cTn id="90" dur="1" fill="hold">
                                          <p:stCondLst>
                                            <p:cond delay="0"/>
                                          </p:stCondLst>
                                        </p:cTn>
                                        <p:tgtEl>
                                          <p:spTgt spid="79">
                                            <p:txEl>
                                              <p:pRg st="0" end="0"/>
                                            </p:txEl>
                                          </p:spTgt>
                                        </p:tgtEl>
                                        <p:attrNameLst>
                                          <p:attrName>style.visibility</p:attrName>
                                        </p:attrNameLst>
                                      </p:cBhvr>
                                      <p:to>
                                        <p:strVal val="visible"/>
                                      </p:to>
                                    </p:set>
                                    <p:animEffect transition="in" filter="wipe(down)">
                                      <p:cBhvr>
                                        <p:cTn id="91" dur="580">
                                          <p:stCondLst>
                                            <p:cond delay="0"/>
                                          </p:stCondLst>
                                        </p:cTn>
                                        <p:tgtEl>
                                          <p:spTgt spid="79">
                                            <p:txEl>
                                              <p:pRg st="0" end="0"/>
                                            </p:txEl>
                                          </p:spTgt>
                                        </p:tgtEl>
                                      </p:cBhvr>
                                    </p:animEffect>
                                    <p:anim calcmode="lin" valueType="num">
                                      <p:cBhvr>
                                        <p:cTn id="92" dur="1822" tmFilter="0,0; 0.14,0.36; 0.43,0.73; 0.71,0.91; 1.0,1.0">
                                          <p:stCondLst>
                                            <p:cond delay="0"/>
                                          </p:stCondLst>
                                        </p:cTn>
                                        <p:tgtEl>
                                          <p:spTgt spid="79">
                                            <p:txEl>
                                              <p:pRg st="0" end="0"/>
                                            </p:txEl>
                                          </p:spTgt>
                                        </p:tgtEl>
                                        <p:attrNameLst>
                                          <p:attrName>ppt_x</p:attrName>
                                        </p:attrNameLst>
                                      </p:cBhvr>
                                      <p:tavLst>
                                        <p:tav tm="0">
                                          <p:val>
                                            <p:strVal val="#ppt_x-0.25"/>
                                          </p:val>
                                        </p:tav>
                                        <p:tav tm="100000">
                                          <p:val>
                                            <p:strVal val="#ppt_x"/>
                                          </p:val>
                                        </p:tav>
                                      </p:tavLst>
                                    </p:anim>
                                    <p:anim calcmode="lin" valueType="num">
                                      <p:cBhvr>
                                        <p:cTn id="93" dur="664" tmFilter="0.0,0.0; 0.25,0.07; 0.50,0.2; 0.75,0.467; 1.0,1.0">
                                          <p:stCondLst>
                                            <p:cond delay="0"/>
                                          </p:stCondLst>
                                        </p:cTn>
                                        <p:tgtEl>
                                          <p:spTgt spid="79">
                                            <p:txEl>
                                              <p:pRg st="0" end="0"/>
                                            </p:txEl>
                                          </p:spTgt>
                                        </p:tgtEl>
                                        <p:attrNameLst>
                                          <p:attrName>ppt_y</p:attrName>
                                        </p:attrNameLst>
                                      </p:cBhvr>
                                      <p:tavLst>
                                        <p:tav tm="0" fmla="#ppt_y-sin(pi*$)/3">
                                          <p:val>
                                            <p:fltVal val="0.5"/>
                                          </p:val>
                                        </p:tav>
                                        <p:tav tm="100000">
                                          <p:val>
                                            <p:fltVal val="1"/>
                                          </p:val>
                                        </p:tav>
                                      </p:tavLst>
                                    </p:anim>
                                    <p:anim calcmode="lin" valueType="num">
                                      <p:cBhvr>
                                        <p:cTn id="94" dur="664" tmFilter="0, 0; 0.125,0.2665; 0.25,0.4; 0.375,0.465; 0.5,0.5;  0.625,0.535; 0.75,0.6; 0.875,0.7335; 1,1">
                                          <p:stCondLst>
                                            <p:cond delay="664"/>
                                          </p:stCondLst>
                                        </p:cTn>
                                        <p:tgtEl>
                                          <p:spTgt spid="79">
                                            <p:txEl>
                                              <p:pRg st="0" end="0"/>
                                            </p:txEl>
                                          </p:spTgt>
                                        </p:tgtEl>
                                        <p:attrNameLst>
                                          <p:attrName>ppt_y</p:attrName>
                                        </p:attrNameLst>
                                      </p:cBhvr>
                                      <p:tavLst>
                                        <p:tav tm="0" fmla="#ppt_y-sin(pi*$)/9">
                                          <p:val>
                                            <p:fltVal val="0"/>
                                          </p:val>
                                        </p:tav>
                                        <p:tav tm="100000">
                                          <p:val>
                                            <p:fltVal val="1"/>
                                          </p:val>
                                        </p:tav>
                                      </p:tavLst>
                                    </p:anim>
                                    <p:anim calcmode="lin" valueType="num">
                                      <p:cBhvr>
                                        <p:cTn id="95" dur="332" tmFilter="0, 0; 0.125,0.2665; 0.25,0.4; 0.375,0.465; 0.5,0.5;  0.625,0.535; 0.75,0.6; 0.875,0.7335; 1,1">
                                          <p:stCondLst>
                                            <p:cond delay="1324"/>
                                          </p:stCondLst>
                                        </p:cTn>
                                        <p:tgtEl>
                                          <p:spTgt spid="79">
                                            <p:txEl>
                                              <p:pRg st="0" end="0"/>
                                            </p:txEl>
                                          </p:spTgt>
                                        </p:tgtEl>
                                        <p:attrNameLst>
                                          <p:attrName>ppt_y</p:attrName>
                                        </p:attrNameLst>
                                      </p:cBhvr>
                                      <p:tavLst>
                                        <p:tav tm="0" fmla="#ppt_y-sin(pi*$)/27">
                                          <p:val>
                                            <p:fltVal val="0"/>
                                          </p:val>
                                        </p:tav>
                                        <p:tav tm="100000">
                                          <p:val>
                                            <p:fltVal val="1"/>
                                          </p:val>
                                        </p:tav>
                                      </p:tavLst>
                                    </p:anim>
                                    <p:anim calcmode="lin" valueType="num">
                                      <p:cBhvr>
                                        <p:cTn id="96" dur="164" tmFilter="0, 0; 0.125,0.2665; 0.25,0.4; 0.375,0.465; 0.5,0.5;  0.625,0.535; 0.75,0.6; 0.875,0.7335; 1,1">
                                          <p:stCondLst>
                                            <p:cond delay="1656"/>
                                          </p:stCondLst>
                                        </p:cTn>
                                        <p:tgtEl>
                                          <p:spTgt spid="79">
                                            <p:txEl>
                                              <p:pRg st="0" end="0"/>
                                            </p:txEl>
                                          </p:spTgt>
                                        </p:tgtEl>
                                        <p:attrNameLst>
                                          <p:attrName>ppt_y</p:attrName>
                                        </p:attrNameLst>
                                      </p:cBhvr>
                                      <p:tavLst>
                                        <p:tav tm="0" fmla="#ppt_y-sin(pi*$)/81">
                                          <p:val>
                                            <p:fltVal val="0"/>
                                          </p:val>
                                        </p:tav>
                                        <p:tav tm="100000">
                                          <p:val>
                                            <p:fltVal val="1"/>
                                          </p:val>
                                        </p:tav>
                                      </p:tavLst>
                                    </p:anim>
                                    <p:animScale>
                                      <p:cBhvr>
                                        <p:cTn id="97" dur="26">
                                          <p:stCondLst>
                                            <p:cond delay="650"/>
                                          </p:stCondLst>
                                        </p:cTn>
                                        <p:tgtEl>
                                          <p:spTgt spid="79">
                                            <p:txEl>
                                              <p:pRg st="0" end="0"/>
                                            </p:txEl>
                                          </p:spTgt>
                                        </p:tgtEl>
                                      </p:cBhvr>
                                      <p:to x="100000" y="60000"/>
                                    </p:animScale>
                                    <p:animScale>
                                      <p:cBhvr>
                                        <p:cTn id="98" dur="166" decel="50000">
                                          <p:stCondLst>
                                            <p:cond delay="676"/>
                                          </p:stCondLst>
                                        </p:cTn>
                                        <p:tgtEl>
                                          <p:spTgt spid="79">
                                            <p:txEl>
                                              <p:pRg st="0" end="0"/>
                                            </p:txEl>
                                          </p:spTgt>
                                        </p:tgtEl>
                                      </p:cBhvr>
                                      <p:to x="100000" y="100000"/>
                                    </p:animScale>
                                    <p:animScale>
                                      <p:cBhvr>
                                        <p:cTn id="99" dur="26">
                                          <p:stCondLst>
                                            <p:cond delay="1312"/>
                                          </p:stCondLst>
                                        </p:cTn>
                                        <p:tgtEl>
                                          <p:spTgt spid="79">
                                            <p:txEl>
                                              <p:pRg st="0" end="0"/>
                                            </p:txEl>
                                          </p:spTgt>
                                        </p:tgtEl>
                                      </p:cBhvr>
                                      <p:to x="100000" y="80000"/>
                                    </p:animScale>
                                    <p:animScale>
                                      <p:cBhvr>
                                        <p:cTn id="100" dur="166" decel="50000">
                                          <p:stCondLst>
                                            <p:cond delay="1338"/>
                                          </p:stCondLst>
                                        </p:cTn>
                                        <p:tgtEl>
                                          <p:spTgt spid="79">
                                            <p:txEl>
                                              <p:pRg st="0" end="0"/>
                                            </p:txEl>
                                          </p:spTgt>
                                        </p:tgtEl>
                                      </p:cBhvr>
                                      <p:to x="100000" y="100000"/>
                                    </p:animScale>
                                    <p:animScale>
                                      <p:cBhvr>
                                        <p:cTn id="101" dur="26">
                                          <p:stCondLst>
                                            <p:cond delay="1642"/>
                                          </p:stCondLst>
                                        </p:cTn>
                                        <p:tgtEl>
                                          <p:spTgt spid="79">
                                            <p:txEl>
                                              <p:pRg st="0" end="0"/>
                                            </p:txEl>
                                          </p:spTgt>
                                        </p:tgtEl>
                                      </p:cBhvr>
                                      <p:to x="100000" y="90000"/>
                                    </p:animScale>
                                    <p:animScale>
                                      <p:cBhvr>
                                        <p:cTn id="102" dur="166" decel="50000">
                                          <p:stCondLst>
                                            <p:cond delay="1668"/>
                                          </p:stCondLst>
                                        </p:cTn>
                                        <p:tgtEl>
                                          <p:spTgt spid="79">
                                            <p:txEl>
                                              <p:pRg st="0" end="0"/>
                                            </p:txEl>
                                          </p:spTgt>
                                        </p:tgtEl>
                                      </p:cBhvr>
                                      <p:to x="100000" y="100000"/>
                                    </p:animScale>
                                    <p:animScale>
                                      <p:cBhvr>
                                        <p:cTn id="103" dur="26">
                                          <p:stCondLst>
                                            <p:cond delay="1808"/>
                                          </p:stCondLst>
                                        </p:cTn>
                                        <p:tgtEl>
                                          <p:spTgt spid="79">
                                            <p:txEl>
                                              <p:pRg st="0" end="0"/>
                                            </p:txEl>
                                          </p:spTgt>
                                        </p:tgtEl>
                                      </p:cBhvr>
                                      <p:to x="100000" y="95000"/>
                                    </p:animScale>
                                    <p:animScale>
                                      <p:cBhvr>
                                        <p:cTn id="104" dur="166" decel="50000">
                                          <p:stCondLst>
                                            <p:cond delay="1834"/>
                                          </p:stCondLst>
                                        </p:cTn>
                                        <p:tgtEl>
                                          <p:spTgt spid="79">
                                            <p:txEl>
                                              <p:pRg st="0" end="0"/>
                                            </p:txEl>
                                          </p:spTgt>
                                        </p:tgtEl>
                                      </p:cBhvr>
                                      <p:to x="100000" y="100000"/>
                                    </p:animScale>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10"/>
                                        </p:tgtEl>
                                        <p:attrNameLst>
                                          <p:attrName>style.visibility</p:attrName>
                                        </p:attrNameLst>
                                      </p:cBhvr>
                                      <p:to>
                                        <p:strVal val="visible"/>
                                      </p:to>
                                    </p:set>
                                    <p:anim calcmode="lin" valueType="num">
                                      <p:cBhvr additive="base">
                                        <p:cTn id="109" dur="500" fill="hold"/>
                                        <p:tgtEl>
                                          <p:spTgt spid="10"/>
                                        </p:tgtEl>
                                        <p:attrNameLst>
                                          <p:attrName>ppt_x</p:attrName>
                                        </p:attrNameLst>
                                      </p:cBhvr>
                                      <p:tavLst>
                                        <p:tav tm="0">
                                          <p:val>
                                            <p:strVal val="#ppt_x"/>
                                          </p:val>
                                        </p:tav>
                                        <p:tav tm="100000">
                                          <p:val>
                                            <p:strVal val="#ppt_x"/>
                                          </p:val>
                                        </p:tav>
                                      </p:tavLst>
                                    </p:anim>
                                    <p:anim calcmode="lin" valueType="num">
                                      <p:cBhvr additive="base">
                                        <p:cTn id="11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40"/>
                                        </p:tgtEl>
                                        <p:attrNameLst>
                                          <p:attrName>style.visibility</p:attrName>
                                        </p:attrNameLst>
                                      </p:cBhvr>
                                      <p:to>
                                        <p:strVal val="visible"/>
                                      </p:to>
                                    </p:set>
                                    <p:anim calcmode="lin" valueType="num">
                                      <p:cBhvr additive="base">
                                        <p:cTn id="115" dur="500" fill="hold"/>
                                        <p:tgtEl>
                                          <p:spTgt spid="40"/>
                                        </p:tgtEl>
                                        <p:attrNameLst>
                                          <p:attrName>ppt_x</p:attrName>
                                        </p:attrNameLst>
                                      </p:cBhvr>
                                      <p:tavLst>
                                        <p:tav tm="0">
                                          <p:val>
                                            <p:strVal val="#ppt_x"/>
                                          </p:val>
                                        </p:tav>
                                        <p:tav tm="100000">
                                          <p:val>
                                            <p:strVal val="#ppt_x"/>
                                          </p:val>
                                        </p:tav>
                                      </p:tavLst>
                                    </p:anim>
                                    <p:anim calcmode="lin" valueType="num">
                                      <p:cBhvr additive="base">
                                        <p:cTn id="116"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11"/>
                                        </p:tgtEl>
                                        <p:attrNameLst>
                                          <p:attrName>style.visibility</p:attrName>
                                        </p:attrNameLst>
                                      </p:cBhvr>
                                      <p:to>
                                        <p:strVal val="visible"/>
                                      </p:to>
                                    </p:set>
                                    <p:anim calcmode="lin" valueType="num">
                                      <p:cBhvr additive="base">
                                        <p:cTn id="121" dur="500" fill="hold"/>
                                        <p:tgtEl>
                                          <p:spTgt spid="11"/>
                                        </p:tgtEl>
                                        <p:attrNameLst>
                                          <p:attrName>ppt_x</p:attrName>
                                        </p:attrNameLst>
                                      </p:cBhvr>
                                      <p:tavLst>
                                        <p:tav tm="0">
                                          <p:val>
                                            <p:strVal val="#ppt_x"/>
                                          </p:val>
                                        </p:tav>
                                        <p:tav tm="100000">
                                          <p:val>
                                            <p:strVal val="#ppt_x"/>
                                          </p:val>
                                        </p:tav>
                                      </p:tavLst>
                                    </p:anim>
                                    <p:anim calcmode="lin" valueType="num">
                                      <p:cBhvr additive="base">
                                        <p:cTn id="12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nodeType="clickEffect">
                                  <p:stCondLst>
                                    <p:cond delay="0"/>
                                  </p:stCondLst>
                                  <p:childTnLst>
                                    <p:set>
                                      <p:cBhvr>
                                        <p:cTn id="126" dur="1" fill="hold">
                                          <p:stCondLst>
                                            <p:cond delay="0"/>
                                          </p:stCondLst>
                                        </p:cTn>
                                        <p:tgtEl>
                                          <p:spTgt spid="45"/>
                                        </p:tgtEl>
                                        <p:attrNameLst>
                                          <p:attrName>style.visibility</p:attrName>
                                        </p:attrNameLst>
                                      </p:cBhvr>
                                      <p:to>
                                        <p:strVal val="visible"/>
                                      </p:to>
                                    </p:set>
                                    <p:anim calcmode="lin" valueType="num">
                                      <p:cBhvr additive="base">
                                        <p:cTn id="127" dur="500" fill="hold"/>
                                        <p:tgtEl>
                                          <p:spTgt spid="45"/>
                                        </p:tgtEl>
                                        <p:attrNameLst>
                                          <p:attrName>ppt_x</p:attrName>
                                        </p:attrNameLst>
                                      </p:cBhvr>
                                      <p:tavLst>
                                        <p:tav tm="0">
                                          <p:val>
                                            <p:strVal val="#ppt_x"/>
                                          </p:val>
                                        </p:tav>
                                        <p:tav tm="100000">
                                          <p:val>
                                            <p:strVal val="#ppt_x"/>
                                          </p:val>
                                        </p:tav>
                                      </p:tavLst>
                                    </p:anim>
                                    <p:anim calcmode="lin" valueType="num">
                                      <p:cBhvr additive="base">
                                        <p:cTn id="128"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80">
                                            <p:txEl>
                                              <p:pRg st="0" end="0"/>
                                            </p:txEl>
                                          </p:spTgt>
                                        </p:tgtEl>
                                        <p:attrNameLst>
                                          <p:attrName>style.visibility</p:attrName>
                                        </p:attrNameLst>
                                      </p:cBhvr>
                                      <p:to>
                                        <p:strVal val="visible"/>
                                      </p:to>
                                    </p:set>
                                    <p:animEffect transition="in" filter="wipe(down)">
                                      <p:cBhvr>
                                        <p:cTn id="133" dur="580">
                                          <p:stCondLst>
                                            <p:cond delay="0"/>
                                          </p:stCondLst>
                                        </p:cTn>
                                        <p:tgtEl>
                                          <p:spTgt spid="80">
                                            <p:txEl>
                                              <p:pRg st="0" end="0"/>
                                            </p:txEl>
                                          </p:spTgt>
                                        </p:tgtEl>
                                      </p:cBhvr>
                                    </p:animEffect>
                                    <p:anim calcmode="lin" valueType="num">
                                      <p:cBhvr>
                                        <p:cTn id="134" dur="1822" tmFilter="0,0; 0.14,0.36; 0.43,0.73; 0.71,0.91; 1.0,1.0">
                                          <p:stCondLst>
                                            <p:cond delay="0"/>
                                          </p:stCondLst>
                                        </p:cTn>
                                        <p:tgtEl>
                                          <p:spTgt spid="80">
                                            <p:txEl>
                                              <p:pRg st="0" end="0"/>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80">
                                            <p:txEl>
                                              <p:pRg st="0" end="0"/>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80">
                                            <p:txEl>
                                              <p:pRg st="0" end="0"/>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80">
                                            <p:txEl>
                                              <p:pRg st="0" end="0"/>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80">
                                            <p:txEl>
                                              <p:pRg st="0" end="0"/>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80">
                                            <p:txEl>
                                              <p:pRg st="0" end="0"/>
                                            </p:txEl>
                                          </p:spTgt>
                                        </p:tgtEl>
                                      </p:cBhvr>
                                      <p:to x="100000" y="60000"/>
                                    </p:animScale>
                                    <p:animScale>
                                      <p:cBhvr>
                                        <p:cTn id="140" dur="166" decel="50000">
                                          <p:stCondLst>
                                            <p:cond delay="676"/>
                                          </p:stCondLst>
                                        </p:cTn>
                                        <p:tgtEl>
                                          <p:spTgt spid="80">
                                            <p:txEl>
                                              <p:pRg st="0" end="0"/>
                                            </p:txEl>
                                          </p:spTgt>
                                        </p:tgtEl>
                                      </p:cBhvr>
                                      <p:to x="100000" y="100000"/>
                                    </p:animScale>
                                    <p:animScale>
                                      <p:cBhvr>
                                        <p:cTn id="141" dur="26">
                                          <p:stCondLst>
                                            <p:cond delay="1312"/>
                                          </p:stCondLst>
                                        </p:cTn>
                                        <p:tgtEl>
                                          <p:spTgt spid="80">
                                            <p:txEl>
                                              <p:pRg st="0" end="0"/>
                                            </p:txEl>
                                          </p:spTgt>
                                        </p:tgtEl>
                                      </p:cBhvr>
                                      <p:to x="100000" y="80000"/>
                                    </p:animScale>
                                    <p:animScale>
                                      <p:cBhvr>
                                        <p:cTn id="142" dur="166" decel="50000">
                                          <p:stCondLst>
                                            <p:cond delay="1338"/>
                                          </p:stCondLst>
                                        </p:cTn>
                                        <p:tgtEl>
                                          <p:spTgt spid="80">
                                            <p:txEl>
                                              <p:pRg st="0" end="0"/>
                                            </p:txEl>
                                          </p:spTgt>
                                        </p:tgtEl>
                                      </p:cBhvr>
                                      <p:to x="100000" y="100000"/>
                                    </p:animScale>
                                    <p:animScale>
                                      <p:cBhvr>
                                        <p:cTn id="143" dur="26">
                                          <p:stCondLst>
                                            <p:cond delay="1642"/>
                                          </p:stCondLst>
                                        </p:cTn>
                                        <p:tgtEl>
                                          <p:spTgt spid="80">
                                            <p:txEl>
                                              <p:pRg st="0" end="0"/>
                                            </p:txEl>
                                          </p:spTgt>
                                        </p:tgtEl>
                                      </p:cBhvr>
                                      <p:to x="100000" y="90000"/>
                                    </p:animScale>
                                    <p:animScale>
                                      <p:cBhvr>
                                        <p:cTn id="144" dur="166" decel="50000">
                                          <p:stCondLst>
                                            <p:cond delay="1668"/>
                                          </p:stCondLst>
                                        </p:cTn>
                                        <p:tgtEl>
                                          <p:spTgt spid="80">
                                            <p:txEl>
                                              <p:pRg st="0" end="0"/>
                                            </p:txEl>
                                          </p:spTgt>
                                        </p:tgtEl>
                                      </p:cBhvr>
                                      <p:to x="100000" y="100000"/>
                                    </p:animScale>
                                    <p:animScale>
                                      <p:cBhvr>
                                        <p:cTn id="145" dur="26">
                                          <p:stCondLst>
                                            <p:cond delay="1808"/>
                                          </p:stCondLst>
                                        </p:cTn>
                                        <p:tgtEl>
                                          <p:spTgt spid="80">
                                            <p:txEl>
                                              <p:pRg st="0" end="0"/>
                                            </p:txEl>
                                          </p:spTgt>
                                        </p:tgtEl>
                                      </p:cBhvr>
                                      <p:to x="100000" y="95000"/>
                                    </p:animScale>
                                    <p:animScale>
                                      <p:cBhvr>
                                        <p:cTn id="146" dur="166" decel="50000">
                                          <p:stCondLst>
                                            <p:cond delay="1834"/>
                                          </p:stCondLst>
                                        </p:cTn>
                                        <p:tgtEl>
                                          <p:spTgt spid="80">
                                            <p:txEl>
                                              <p:pRg st="0" end="0"/>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nodeType="clickEffect">
                                  <p:stCondLst>
                                    <p:cond delay="0"/>
                                  </p:stCondLst>
                                  <p:childTnLst>
                                    <p:set>
                                      <p:cBhvr>
                                        <p:cTn id="150" dur="1" fill="hold">
                                          <p:stCondLst>
                                            <p:cond delay="0"/>
                                          </p:stCondLst>
                                        </p:cTn>
                                        <p:tgtEl>
                                          <p:spTgt spid="12"/>
                                        </p:tgtEl>
                                        <p:attrNameLst>
                                          <p:attrName>style.visibility</p:attrName>
                                        </p:attrNameLst>
                                      </p:cBhvr>
                                      <p:to>
                                        <p:strVal val="visible"/>
                                      </p:to>
                                    </p:set>
                                    <p:anim calcmode="lin" valueType="num">
                                      <p:cBhvr additive="base">
                                        <p:cTn id="151" dur="500" fill="hold"/>
                                        <p:tgtEl>
                                          <p:spTgt spid="12"/>
                                        </p:tgtEl>
                                        <p:attrNameLst>
                                          <p:attrName>ppt_x</p:attrName>
                                        </p:attrNameLst>
                                      </p:cBhvr>
                                      <p:tavLst>
                                        <p:tav tm="0">
                                          <p:val>
                                            <p:strVal val="#ppt_x"/>
                                          </p:val>
                                        </p:tav>
                                        <p:tav tm="100000">
                                          <p:val>
                                            <p:strVal val="#ppt_x"/>
                                          </p:val>
                                        </p:tav>
                                      </p:tavLst>
                                    </p:anim>
                                    <p:anim calcmode="lin" valueType="num">
                                      <p:cBhvr additive="base">
                                        <p:cTn id="15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nodeType="clickEffect">
                                  <p:stCondLst>
                                    <p:cond delay="0"/>
                                  </p:stCondLst>
                                  <p:childTnLst>
                                    <p:set>
                                      <p:cBhvr>
                                        <p:cTn id="156" dur="1" fill="hold">
                                          <p:stCondLst>
                                            <p:cond delay="0"/>
                                          </p:stCondLst>
                                        </p:cTn>
                                        <p:tgtEl>
                                          <p:spTgt spid="41"/>
                                        </p:tgtEl>
                                        <p:attrNameLst>
                                          <p:attrName>style.visibility</p:attrName>
                                        </p:attrNameLst>
                                      </p:cBhvr>
                                      <p:to>
                                        <p:strVal val="visible"/>
                                      </p:to>
                                    </p:set>
                                    <p:anim calcmode="lin" valueType="num">
                                      <p:cBhvr additive="base">
                                        <p:cTn id="157" dur="500" fill="hold"/>
                                        <p:tgtEl>
                                          <p:spTgt spid="41"/>
                                        </p:tgtEl>
                                        <p:attrNameLst>
                                          <p:attrName>ppt_x</p:attrName>
                                        </p:attrNameLst>
                                      </p:cBhvr>
                                      <p:tavLst>
                                        <p:tav tm="0">
                                          <p:val>
                                            <p:strVal val="#ppt_x"/>
                                          </p:val>
                                        </p:tav>
                                        <p:tav tm="100000">
                                          <p:val>
                                            <p:strVal val="#ppt_x"/>
                                          </p:val>
                                        </p:tav>
                                      </p:tavLst>
                                    </p:anim>
                                    <p:anim calcmode="lin" valueType="num">
                                      <p:cBhvr additive="base">
                                        <p:cTn id="158"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4" fill="hold" nodeType="clickEffect">
                                  <p:stCondLst>
                                    <p:cond delay="0"/>
                                  </p:stCondLst>
                                  <p:childTnLst>
                                    <p:set>
                                      <p:cBhvr>
                                        <p:cTn id="162" dur="1" fill="hold">
                                          <p:stCondLst>
                                            <p:cond delay="0"/>
                                          </p:stCondLst>
                                        </p:cTn>
                                        <p:tgtEl>
                                          <p:spTgt spid="13"/>
                                        </p:tgtEl>
                                        <p:attrNameLst>
                                          <p:attrName>style.visibility</p:attrName>
                                        </p:attrNameLst>
                                      </p:cBhvr>
                                      <p:to>
                                        <p:strVal val="visible"/>
                                      </p:to>
                                    </p:set>
                                    <p:anim calcmode="lin" valueType="num">
                                      <p:cBhvr additive="base">
                                        <p:cTn id="163" dur="500" fill="hold"/>
                                        <p:tgtEl>
                                          <p:spTgt spid="13"/>
                                        </p:tgtEl>
                                        <p:attrNameLst>
                                          <p:attrName>ppt_x</p:attrName>
                                        </p:attrNameLst>
                                      </p:cBhvr>
                                      <p:tavLst>
                                        <p:tav tm="0">
                                          <p:val>
                                            <p:strVal val="#ppt_x"/>
                                          </p:val>
                                        </p:tav>
                                        <p:tav tm="100000">
                                          <p:val>
                                            <p:strVal val="#ppt_x"/>
                                          </p:val>
                                        </p:tav>
                                      </p:tavLst>
                                    </p:anim>
                                    <p:anim calcmode="lin" valueType="num">
                                      <p:cBhvr additive="base">
                                        <p:cTn id="16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4" fill="hold" nodeType="clickEffect">
                                  <p:stCondLst>
                                    <p:cond delay="0"/>
                                  </p:stCondLst>
                                  <p:childTnLst>
                                    <p:set>
                                      <p:cBhvr>
                                        <p:cTn id="168" dur="1" fill="hold">
                                          <p:stCondLst>
                                            <p:cond delay="0"/>
                                          </p:stCondLst>
                                        </p:cTn>
                                        <p:tgtEl>
                                          <p:spTgt spid="88"/>
                                        </p:tgtEl>
                                        <p:attrNameLst>
                                          <p:attrName>style.visibility</p:attrName>
                                        </p:attrNameLst>
                                      </p:cBhvr>
                                      <p:to>
                                        <p:strVal val="visible"/>
                                      </p:to>
                                    </p:set>
                                    <p:anim calcmode="lin" valueType="num">
                                      <p:cBhvr additive="base">
                                        <p:cTn id="169" dur="500" fill="hold"/>
                                        <p:tgtEl>
                                          <p:spTgt spid="88"/>
                                        </p:tgtEl>
                                        <p:attrNameLst>
                                          <p:attrName>ppt_x</p:attrName>
                                        </p:attrNameLst>
                                      </p:cBhvr>
                                      <p:tavLst>
                                        <p:tav tm="0">
                                          <p:val>
                                            <p:strVal val="#ppt_x"/>
                                          </p:val>
                                        </p:tav>
                                        <p:tav tm="100000">
                                          <p:val>
                                            <p:strVal val="#ppt_x"/>
                                          </p:val>
                                        </p:tav>
                                      </p:tavLst>
                                    </p:anim>
                                    <p:anim calcmode="lin" valueType="num">
                                      <p:cBhvr additive="base">
                                        <p:cTn id="170" dur="500" fill="hold"/>
                                        <p:tgtEl>
                                          <p:spTgt spid="88"/>
                                        </p:tgtEl>
                                        <p:attrNameLst>
                                          <p:attrName>ppt_y</p:attrName>
                                        </p:attrNameLst>
                                      </p:cBhvr>
                                      <p:tavLst>
                                        <p:tav tm="0">
                                          <p:val>
                                            <p:strVal val="1+#ppt_h/2"/>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26" presetClass="entr" presetSubtype="0" fill="hold" grpId="0" nodeType="clickEffect">
                                  <p:stCondLst>
                                    <p:cond delay="0"/>
                                  </p:stCondLst>
                                  <p:childTnLst>
                                    <p:set>
                                      <p:cBhvr>
                                        <p:cTn id="174" dur="1" fill="hold">
                                          <p:stCondLst>
                                            <p:cond delay="0"/>
                                          </p:stCondLst>
                                        </p:cTn>
                                        <p:tgtEl>
                                          <p:spTgt spid="132">
                                            <p:txEl>
                                              <p:pRg st="0" end="0"/>
                                            </p:txEl>
                                          </p:spTgt>
                                        </p:tgtEl>
                                        <p:attrNameLst>
                                          <p:attrName>style.visibility</p:attrName>
                                        </p:attrNameLst>
                                      </p:cBhvr>
                                      <p:to>
                                        <p:strVal val="visible"/>
                                      </p:to>
                                    </p:set>
                                    <p:animEffect transition="in" filter="wipe(down)">
                                      <p:cBhvr>
                                        <p:cTn id="175" dur="580">
                                          <p:stCondLst>
                                            <p:cond delay="0"/>
                                          </p:stCondLst>
                                        </p:cTn>
                                        <p:tgtEl>
                                          <p:spTgt spid="132">
                                            <p:txEl>
                                              <p:pRg st="0" end="0"/>
                                            </p:txEl>
                                          </p:spTgt>
                                        </p:tgtEl>
                                      </p:cBhvr>
                                    </p:animEffect>
                                    <p:anim calcmode="lin" valueType="num">
                                      <p:cBhvr>
                                        <p:cTn id="176" dur="1822" tmFilter="0,0; 0.14,0.36; 0.43,0.73; 0.71,0.91; 1.0,1.0">
                                          <p:stCondLst>
                                            <p:cond delay="0"/>
                                          </p:stCondLst>
                                        </p:cTn>
                                        <p:tgtEl>
                                          <p:spTgt spid="132">
                                            <p:txEl>
                                              <p:pRg st="0" end="0"/>
                                            </p:txEl>
                                          </p:spTgt>
                                        </p:tgtEl>
                                        <p:attrNameLst>
                                          <p:attrName>ppt_x</p:attrName>
                                        </p:attrNameLst>
                                      </p:cBhvr>
                                      <p:tavLst>
                                        <p:tav tm="0">
                                          <p:val>
                                            <p:strVal val="#ppt_x-0.25"/>
                                          </p:val>
                                        </p:tav>
                                        <p:tav tm="100000">
                                          <p:val>
                                            <p:strVal val="#ppt_x"/>
                                          </p:val>
                                        </p:tav>
                                      </p:tavLst>
                                    </p:anim>
                                    <p:anim calcmode="lin" valueType="num">
                                      <p:cBhvr>
                                        <p:cTn id="177" dur="664" tmFilter="0.0,0.0; 0.25,0.07; 0.50,0.2; 0.75,0.467; 1.0,1.0">
                                          <p:stCondLst>
                                            <p:cond delay="0"/>
                                          </p:stCondLst>
                                        </p:cTn>
                                        <p:tgtEl>
                                          <p:spTgt spid="132">
                                            <p:txEl>
                                              <p:pRg st="0" end="0"/>
                                            </p:txEl>
                                          </p:spTgt>
                                        </p:tgtEl>
                                        <p:attrNameLst>
                                          <p:attrName>ppt_y</p:attrName>
                                        </p:attrNameLst>
                                      </p:cBhvr>
                                      <p:tavLst>
                                        <p:tav tm="0" fmla="#ppt_y-sin(pi*$)/3">
                                          <p:val>
                                            <p:fltVal val="0.5"/>
                                          </p:val>
                                        </p:tav>
                                        <p:tav tm="100000">
                                          <p:val>
                                            <p:fltVal val="1"/>
                                          </p:val>
                                        </p:tav>
                                      </p:tavLst>
                                    </p:anim>
                                    <p:anim calcmode="lin" valueType="num">
                                      <p:cBhvr>
                                        <p:cTn id="178" dur="664" tmFilter="0, 0; 0.125,0.2665; 0.25,0.4; 0.375,0.465; 0.5,0.5;  0.625,0.535; 0.75,0.6; 0.875,0.7335; 1,1">
                                          <p:stCondLst>
                                            <p:cond delay="664"/>
                                          </p:stCondLst>
                                        </p:cTn>
                                        <p:tgtEl>
                                          <p:spTgt spid="132">
                                            <p:txEl>
                                              <p:pRg st="0" end="0"/>
                                            </p:txEl>
                                          </p:spTgt>
                                        </p:tgtEl>
                                        <p:attrNameLst>
                                          <p:attrName>ppt_y</p:attrName>
                                        </p:attrNameLst>
                                      </p:cBhvr>
                                      <p:tavLst>
                                        <p:tav tm="0" fmla="#ppt_y-sin(pi*$)/9">
                                          <p:val>
                                            <p:fltVal val="0"/>
                                          </p:val>
                                        </p:tav>
                                        <p:tav tm="100000">
                                          <p:val>
                                            <p:fltVal val="1"/>
                                          </p:val>
                                        </p:tav>
                                      </p:tavLst>
                                    </p:anim>
                                    <p:anim calcmode="lin" valueType="num">
                                      <p:cBhvr>
                                        <p:cTn id="179" dur="332" tmFilter="0, 0; 0.125,0.2665; 0.25,0.4; 0.375,0.465; 0.5,0.5;  0.625,0.535; 0.75,0.6; 0.875,0.7335; 1,1">
                                          <p:stCondLst>
                                            <p:cond delay="1324"/>
                                          </p:stCondLst>
                                        </p:cTn>
                                        <p:tgtEl>
                                          <p:spTgt spid="132">
                                            <p:txEl>
                                              <p:pRg st="0" end="0"/>
                                            </p:txEl>
                                          </p:spTgt>
                                        </p:tgtEl>
                                        <p:attrNameLst>
                                          <p:attrName>ppt_y</p:attrName>
                                        </p:attrNameLst>
                                      </p:cBhvr>
                                      <p:tavLst>
                                        <p:tav tm="0" fmla="#ppt_y-sin(pi*$)/27">
                                          <p:val>
                                            <p:fltVal val="0"/>
                                          </p:val>
                                        </p:tav>
                                        <p:tav tm="100000">
                                          <p:val>
                                            <p:fltVal val="1"/>
                                          </p:val>
                                        </p:tav>
                                      </p:tavLst>
                                    </p:anim>
                                    <p:anim calcmode="lin" valueType="num">
                                      <p:cBhvr>
                                        <p:cTn id="180" dur="164" tmFilter="0, 0; 0.125,0.2665; 0.25,0.4; 0.375,0.465; 0.5,0.5;  0.625,0.535; 0.75,0.6; 0.875,0.7335; 1,1">
                                          <p:stCondLst>
                                            <p:cond delay="1656"/>
                                          </p:stCondLst>
                                        </p:cTn>
                                        <p:tgtEl>
                                          <p:spTgt spid="132">
                                            <p:txEl>
                                              <p:pRg st="0" end="0"/>
                                            </p:txEl>
                                          </p:spTgt>
                                        </p:tgtEl>
                                        <p:attrNameLst>
                                          <p:attrName>ppt_y</p:attrName>
                                        </p:attrNameLst>
                                      </p:cBhvr>
                                      <p:tavLst>
                                        <p:tav tm="0" fmla="#ppt_y-sin(pi*$)/81">
                                          <p:val>
                                            <p:fltVal val="0"/>
                                          </p:val>
                                        </p:tav>
                                        <p:tav tm="100000">
                                          <p:val>
                                            <p:fltVal val="1"/>
                                          </p:val>
                                        </p:tav>
                                      </p:tavLst>
                                    </p:anim>
                                    <p:animScale>
                                      <p:cBhvr>
                                        <p:cTn id="181" dur="26">
                                          <p:stCondLst>
                                            <p:cond delay="650"/>
                                          </p:stCondLst>
                                        </p:cTn>
                                        <p:tgtEl>
                                          <p:spTgt spid="132">
                                            <p:txEl>
                                              <p:pRg st="0" end="0"/>
                                            </p:txEl>
                                          </p:spTgt>
                                        </p:tgtEl>
                                      </p:cBhvr>
                                      <p:to x="100000" y="60000"/>
                                    </p:animScale>
                                    <p:animScale>
                                      <p:cBhvr>
                                        <p:cTn id="182" dur="166" decel="50000">
                                          <p:stCondLst>
                                            <p:cond delay="676"/>
                                          </p:stCondLst>
                                        </p:cTn>
                                        <p:tgtEl>
                                          <p:spTgt spid="132">
                                            <p:txEl>
                                              <p:pRg st="0" end="0"/>
                                            </p:txEl>
                                          </p:spTgt>
                                        </p:tgtEl>
                                      </p:cBhvr>
                                      <p:to x="100000" y="100000"/>
                                    </p:animScale>
                                    <p:animScale>
                                      <p:cBhvr>
                                        <p:cTn id="183" dur="26">
                                          <p:stCondLst>
                                            <p:cond delay="1312"/>
                                          </p:stCondLst>
                                        </p:cTn>
                                        <p:tgtEl>
                                          <p:spTgt spid="132">
                                            <p:txEl>
                                              <p:pRg st="0" end="0"/>
                                            </p:txEl>
                                          </p:spTgt>
                                        </p:tgtEl>
                                      </p:cBhvr>
                                      <p:to x="100000" y="80000"/>
                                    </p:animScale>
                                    <p:animScale>
                                      <p:cBhvr>
                                        <p:cTn id="184" dur="166" decel="50000">
                                          <p:stCondLst>
                                            <p:cond delay="1338"/>
                                          </p:stCondLst>
                                        </p:cTn>
                                        <p:tgtEl>
                                          <p:spTgt spid="132">
                                            <p:txEl>
                                              <p:pRg st="0" end="0"/>
                                            </p:txEl>
                                          </p:spTgt>
                                        </p:tgtEl>
                                      </p:cBhvr>
                                      <p:to x="100000" y="100000"/>
                                    </p:animScale>
                                    <p:animScale>
                                      <p:cBhvr>
                                        <p:cTn id="185" dur="26">
                                          <p:stCondLst>
                                            <p:cond delay="1642"/>
                                          </p:stCondLst>
                                        </p:cTn>
                                        <p:tgtEl>
                                          <p:spTgt spid="132">
                                            <p:txEl>
                                              <p:pRg st="0" end="0"/>
                                            </p:txEl>
                                          </p:spTgt>
                                        </p:tgtEl>
                                      </p:cBhvr>
                                      <p:to x="100000" y="90000"/>
                                    </p:animScale>
                                    <p:animScale>
                                      <p:cBhvr>
                                        <p:cTn id="186" dur="166" decel="50000">
                                          <p:stCondLst>
                                            <p:cond delay="1668"/>
                                          </p:stCondLst>
                                        </p:cTn>
                                        <p:tgtEl>
                                          <p:spTgt spid="132">
                                            <p:txEl>
                                              <p:pRg st="0" end="0"/>
                                            </p:txEl>
                                          </p:spTgt>
                                        </p:tgtEl>
                                      </p:cBhvr>
                                      <p:to x="100000" y="100000"/>
                                    </p:animScale>
                                    <p:animScale>
                                      <p:cBhvr>
                                        <p:cTn id="187" dur="26">
                                          <p:stCondLst>
                                            <p:cond delay="1808"/>
                                          </p:stCondLst>
                                        </p:cTn>
                                        <p:tgtEl>
                                          <p:spTgt spid="132">
                                            <p:txEl>
                                              <p:pRg st="0" end="0"/>
                                            </p:txEl>
                                          </p:spTgt>
                                        </p:tgtEl>
                                      </p:cBhvr>
                                      <p:to x="100000" y="95000"/>
                                    </p:animScale>
                                    <p:animScale>
                                      <p:cBhvr>
                                        <p:cTn id="188" dur="166" decel="50000">
                                          <p:stCondLst>
                                            <p:cond delay="1834"/>
                                          </p:stCondLst>
                                        </p:cTn>
                                        <p:tgtEl>
                                          <p:spTgt spid="132">
                                            <p:txEl>
                                              <p:pRg st="0" end="0"/>
                                            </p:txEl>
                                          </p:spTgt>
                                        </p:tgtEl>
                                      </p:cBhvr>
                                      <p:to x="100000" y="100000"/>
                                    </p:animScale>
                                  </p:childTnLst>
                                </p:cTn>
                              </p:par>
                            </p:childTnLst>
                          </p:cTn>
                        </p:par>
                      </p:childTnLst>
                    </p:cTn>
                  </p:par>
                  <p:par>
                    <p:cTn id="189" fill="hold">
                      <p:stCondLst>
                        <p:cond delay="indefinite"/>
                      </p:stCondLst>
                      <p:childTnLst>
                        <p:par>
                          <p:cTn id="190" fill="hold">
                            <p:stCondLst>
                              <p:cond delay="0"/>
                            </p:stCondLst>
                            <p:childTnLst>
                              <p:par>
                                <p:cTn id="191" presetID="2" presetClass="entr" presetSubtype="4" fill="hold" nodeType="clickEffect">
                                  <p:stCondLst>
                                    <p:cond delay="0"/>
                                  </p:stCondLst>
                                  <p:childTnLst>
                                    <p:set>
                                      <p:cBhvr>
                                        <p:cTn id="192" dur="1" fill="hold">
                                          <p:stCondLst>
                                            <p:cond delay="0"/>
                                          </p:stCondLst>
                                        </p:cTn>
                                        <p:tgtEl>
                                          <p:spTgt spid="16"/>
                                        </p:tgtEl>
                                        <p:attrNameLst>
                                          <p:attrName>style.visibility</p:attrName>
                                        </p:attrNameLst>
                                      </p:cBhvr>
                                      <p:to>
                                        <p:strVal val="visible"/>
                                      </p:to>
                                    </p:set>
                                    <p:anim calcmode="lin" valueType="num">
                                      <p:cBhvr additive="base">
                                        <p:cTn id="193" dur="500" fill="hold"/>
                                        <p:tgtEl>
                                          <p:spTgt spid="16"/>
                                        </p:tgtEl>
                                        <p:attrNameLst>
                                          <p:attrName>ppt_x</p:attrName>
                                        </p:attrNameLst>
                                      </p:cBhvr>
                                      <p:tavLst>
                                        <p:tav tm="0">
                                          <p:val>
                                            <p:strVal val="#ppt_x"/>
                                          </p:val>
                                        </p:tav>
                                        <p:tav tm="100000">
                                          <p:val>
                                            <p:strVal val="#ppt_x"/>
                                          </p:val>
                                        </p:tav>
                                      </p:tavLst>
                                    </p:anim>
                                    <p:anim calcmode="lin" valueType="num">
                                      <p:cBhvr additive="base">
                                        <p:cTn id="19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2" presetClass="entr" presetSubtype="4" fill="hold" nodeType="clickEffect">
                                  <p:stCondLst>
                                    <p:cond delay="0"/>
                                  </p:stCondLst>
                                  <p:childTnLst>
                                    <p:set>
                                      <p:cBhvr>
                                        <p:cTn id="198" dur="1" fill="hold">
                                          <p:stCondLst>
                                            <p:cond delay="0"/>
                                          </p:stCondLst>
                                        </p:cTn>
                                        <p:tgtEl>
                                          <p:spTgt spid="42"/>
                                        </p:tgtEl>
                                        <p:attrNameLst>
                                          <p:attrName>style.visibility</p:attrName>
                                        </p:attrNameLst>
                                      </p:cBhvr>
                                      <p:to>
                                        <p:strVal val="visible"/>
                                      </p:to>
                                    </p:set>
                                    <p:anim calcmode="lin" valueType="num">
                                      <p:cBhvr additive="base">
                                        <p:cTn id="199" dur="500" fill="hold"/>
                                        <p:tgtEl>
                                          <p:spTgt spid="42"/>
                                        </p:tgtEl>
                                        <p:attrNameLst>
                                          <p:attrName>ppt_x</p:attrName>
                                        </p:attrNameLst>
                                      </p:cBhvr>
                                      <p:tavLst>
                                        <p:tav tm="0">
                                          <p:val>
                                            <p:strVal val="#ppt_x"/>
                                          </p:val>
                                        </p:tav>
                                        <p:tav tm="100000">
                                          <p:val>
                                            <p:strVal val="#ppt_x"/>
                                          </p:val>
                                        </p:tav>
                                      </p:tavLst>
                                    </p:anim>
                                    <p:anim calcmode="lin" valueType="num">
                                      <p:cBhvr additive="base">
                                        <p:cTn id="200"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201" fill="hold">
                      <p:stCondLst>
                        <p:cond delay="indefinite"/>
                      </p:stCondLst>
                      <p:childTnLst>
                        <p:par>
                          <p:cTn id="202" fill="hold">
                            <p:stCondLst>
                              <p:cond delay="0"/>
                            </p:stCondLst>
                            <p:childTnLst>
                              <p:par>
                                <p:cTn id="203" presetID="2" presetClass="entr" presetSubtype="4" fill="hold" nodeType="clickEffect">
                                  <p:stCondLst>
                                    <p:cond delay="0"/>
                                  </p:stCondLst>
                                  <p:childTnLst>
                                    <p:set>
                                      <p:cBhvr>
                                        <p:cTn id="204" dur="1" fill="hold">
                                          <p:stCondLst>
                                            <p:cond delay="0"/>
                                          </p:stCondLst>
                                        </p:cTn>
                                        <p:tgtEl>
                                          <p:spTgt spid="18"/>
                                        </p:tgtEl>
                                        <p:attrNameLst>
                                          <p:attrName>style.visibility</p:attrName>
                                        </p:attrNameLst>
                                      </p:cBhvr>
                                      <p:to>
                                        <p:strVal val="visible"/>
                                      </p:to>
                                    </p:set>
                                    <p:anim calcmode="lin" valueType="num">
                                      <p:cBhvr additive="base">
                                        <p:cTn id="205" dur="500" fill="hold"/>
                                        <p:tgtEl>
                                          <p:spTgt spid="18"/>
                                        </p:tgtEl>
                                        <p:attrNameLst>
                                          <p:attrName>ppt_x</p:attrName>
                                        </p:attrNameLst>
                                      </p:cBhvr>
                                      <p:tavLst>
                                        <p:tav tm="0">
                                          <p:val>
                                            <p:strVal val="#ppt_x"/>
                                          </p:val>
                                        </p:tav>
                                        <p:tav tm="100000">
                                          <p:val>
                                            <p:strVal val="#ppt_x"/>
                                          </p:val>
                                        </p:tav>
                                      </p:tavLst>
                                    </p:anim>
                                    <p:anim calcmode="lin" valueType="num">
                                      <p:cBhvr additive="base">
                                        <p:cTn id="20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07" fill="hold">
                      <p:stCondLst>
                        <p:cond delay="indefinite"/>
                      </p:stCondLst>
                      <p:childTnLst>
                        <p:par>
                          <p:cTn id="208" fill="hold">
                            <p:stCondLst>
                              <p:cond delay="0"/>
                            </p:stCondLst>
                            <p:childTnLst>
                              <p:par>
                                <p:cTn id="209" presetID="2" presetClass="entr" presetSubtype="4" fill="hold" nodeType="clickEffect">
                                  <p:stCondLst>
                                    <p:cond delay="0"/>
                                  </p:stCondLst>
                                  <p:childTnLst>
                                    <p:set>
                                      <p:cBhvr>
                                        <p:cTn id="210" dur="1" fill="hold">
                                          <p:stCondLst>
                                            <p:cond delay="0"/>
                                          </p:stCondLst>
                                        </p:cTn>
                                        <p:tgtEl>
                                          <p:spTgt spid="43"/>
                                        </p:tgtEl>
                                        <p:attrNameLst>
                                          <p:attrName>style.visibility</p:attrName>
                                        </p:attrNameLst>
                                      </p:cBhvr>
                                      <p:to>
                                        <p:strVal val="visible"/>
                                      </p:to>
                                    </p:set>
                                    <p:anim calcmode="lin" valueType="num">
                                      <p:cBhvr additive="base">
                                        <p:cTn id="211" dur="500" fill="hold"/>
                                        <p:tgtEl>
                                          <p:spTgt spid="43"/>
                                        </p:tgtEl>
                                        <p:attrNameLst>
                                          <p:attrName>ppt_x</p:attrName>
                                        </p:attrNameLst>
                                      </p:cBhvr>
                                      <p:tavLst>
                                        <p:tav tm="0">
                                          <p:val>
                                            <p:strVal val="#ppt_x"/>
                                          </p:val>
                                        </p:tav>
                                        <p:tav tm="100000">
                                          <p:val>
                                            <p:strVal val="#ppt_x"/>
                                          </p:val>
                                        </p:tav>
                                      </p:tavLst>
                                    </p:anim>
                                    <p:anim calcmode="lin" valueType="num">
                                      <p:cBhvr additive="base">
                                        <p:cTn id="212"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213" fill="hold">
                      <p:stCondLst>
                        <p:cond delay="indefinite"/>
                      </p:stCondLst>
                      <p:childTnLst>
                        <p:par>
                          <p:cTn id="214" fill="hold">
                            <p:stCondLst>
                              <p:cond delay="0"/>
                            </p:stCondLst>
                            <p:childTnLst>
                              <p:par>
                                <p:cTn id="215" presetID="26" presetClass="entr" presetSubtype="0" fill="hold" grpId="0" nodeType="clickEffect">
                                  <p:stCondLst>
                                    <p:cond delay="0"/>
                                  </p:stCondLst>
                                  <p:childTnLst>
                                    <p:set>
                                      <p:cBhvr>
                                        <p:cTn id="216" dur="1" fill="hold">
                                          <p:stCondLst>
                                            <p:cond delay="0"/>
                                          </p:stCondLst>
                                        </p:cTn>
                                        <p:tgtEl>
                                          <p:spTgt spid="83">
                                            <p:txEl>
                                              <p:pRg st="0" end="0"/>
                                            </p:txEl>
                                          </p:spTgt>
                                        </p:tgtEl>
                                        <p:attrNameLst>
                                          <p:attrName>style.visibility</p:attrName>
                                        </p:attrNameLst>
                                      </p:cBhvr>
                                      <p:to>
                                        <p:strVal val="visible"/>
                                      </p:to>
                                    </p:set>
                                    <p:animEffect transition="in" filter="wipe(down)">
                                      <p:cBhvr>
                                        <p:cTn id="217" dur="580">
                                          <p:stCondLst>
                                            <p:cond delay="0"/>
                                          </p:stCondLst>
                                        </p:cTn>
                                        <p:tgtEl>
                                          <p:spTgt spid="83">
                                            <p:txEl>
                                              <p:pRg st="0" end="0"/>
                                            </p:txEl>
                                          </p:spTgt>
                                        </p:tgtEl>
                                      </p:cBhvr>
                                    </p:animEffect>
                                    <p:anim calcmode="lin" valueType="num">
                                      <p:cBhvr>
                                        <p:cTn id="218" dur="1822" tmFilter="0,0; 0.14,0.36; 0.43,0.73; 0.71,0.91; 1.0,1.0">
                                          <p:stCondLst>
                                            <p:cond delay="0"/>
                                          </p:stCondLst>
                                        </p:cTn>
                                        <p:tgtEl>
                                          <p:spTgt spid="83">
                                            <p:txEl>
                                              <p:pRg st="0" end="0"/>
                                            </p:txEl>
                                          </p:spTgt>
                                        </p:tgtEl>
                                        <p:attrNameLst>
                                          <p:attrName>ppt_x</p:attrName>
                                        </p:attrNameLst>
                                      </p:cBhvr>
                                      <p:tavLst>
                                        <p:tav tm="0">
                                          <p:val>
                                            <p:strVal val="#ppt_x-0.25"/>
                                          </p:val>
                                        </p:tav>
                                        <p:tav tm="100000">
                                          <p:val>
                                            <p:strVal val="#ppt_x"/>
                                          </p:val>
                                        </p:tav>
                                      </p:tavLst>
                                    </p:anim>
                                    <p:anim calcmode="lin" valueType="num">
                                      <p:cBhvr>
                                        <p:cTn id="219" dur="664" tmFilter="0.0,0.0; 0.25,0.07; 0.50,0.2; 0.75,0.467; 1.0,1.0">
                                          <p:stCondLst>
                                            <p:cond delay="0"/>
                                          </p:stCondLst>
                                        </p:cTn>
                                        <p:tgtEl>
                                          <p:spTgt spid="83">
                                            <p:txEl>
                                              <p:pRg st="0" end="0"/>
                                            </p:txEl>
                                          </p:spTgt>
                                        </p:tgtEl>
                                        <p:attrNameLst>
                                          <p:attrName>ppt_y</p:attrName>
                                        </p:attrNameLst>
                                      </p:cBhvr>
                                      <p:tavLst>
                                        <p:tav tm="0" fmla="#ppt_y-sin(pi*$)/3">
                                          <p:val>
                                            <p:fltVal val="0.5"/>
                                          </p:val>
                                        </p:tav>
                                        <p:tav tm="100000">
                                          <p:val>
                                            <p:fltVal val="1"/>
                                          </p:val>
                                        </p:tav>
                                      </p:tavLst>
                                    </p:anim>
                                    <p:anim calcmode="lin" valueType="num">
                                      <p:cBhvr>
                                        <p:cTn id="220" dur="664" tmFilter="0, 0; 0.125,0.2665; 0.25,0.4; 0.375,0.465; 0.5,0.5;  0.625,0.535; 0.75,0.6; 0.875,0.7335; 1,1">
                                          <p:stCondLst>
                                            <p:cond delay="664"/>
                                          </p:stCondLst>
                                        </p:cTn>
                                        <p:tgtEl>
                                          <p:spTgt spid="83">
                                            <p:txEl>
                                              <p:pRg st="0" end="0"/>
                                            </p:txEl>
                                          </p:spTgt>
                                        </p:tgtEl>
                                        <p:attrNameLst>
                                          <p:attrName>ppt_y</p:attrName>
                                        </p:attrNameLst>
                                      </p:cBhvr>
                                      <p:tavLst>
                                        <p:tav tm="0" fmla="#ppt_y-sin(pi*$)/9">
                                          <p:val>
                                            <p:fltVal val="0"/>
                                          </p:val>
                                        </p:tav>
                                        <p:tav tm="100000">
                                          <p:val>
                                            <p:fltVal val="1"/>
                                          </p:val>
                                        </p:tav>
                                      </p:tavLst>
                                    </p:anim>
                                    <p:anim calcmode="lin" valueType="num">
                                      <p:cBhvr>
                                        <p:cTn id="221" dur="332" tmFilter="0, 0; 0.125,0.2665; 0.25,0.4; 0.375,0.465; 0.5,0.5;  0.625,0.535; 0.75,0.6; 0.875,0.7335; 1,1">
                                          <p:stCondLst>
                                            <p:cond delay="1324"/>
                                          </p:stCondLst>
                                        </p:cTn>
                                        <p:tgtEl>
                                          <p:spTgt spid="83">
                                            <p:txEl>
                                              <p:pRg st="0" end="0"/>
                                            </p:txEl>
                                          </p:spTgt>
                                        </p:tgtEl>
                                        <p:attrNameLst>
                                          <p:attrName>ppt_y</p:attrName>
                                        </p:attrNameLst>
                                      </p:cBhvr>
                                      <p:tavLst>
                                        <p:tav tm="0" fmla="#ppt_y-sin(pi*$)/27">
                                          <p:val>
                                            <p:fltVal val="0"/>
                                          </p:val>
                                        </p:tav>
                                        <p:tav tm="100000">
                                          <p:val>
                                            <p:fltVal val="1"/>
                                          </p:val>
                                        </p:tav>
                                      </p:tavLst>
                                    </p:anim>
                                    <p:anim calcmode="lin" valueType="num">
                                      <p:cBhvr>
                                        <p:cTn id="222" dur="164" tmFilter="0, 0; 0.125,0.2665; 0.25,0.4; 0.375,0.465; 0.5,0.5;  0.625,0.535; 0.75,0.6; 0.875,0.7335; 1,1">
                                          <p:stCondLst>
                                            <p:cond delay="1656"/>
                                          </p:stCondLst>
                                        </p:cTn>
                                        <p:tgtEl>
                                          <p:spTgt spid="83">
                                            <p:txEl>
                                              <p:pRg st="0" end="0"/>
                                            </p:txEl>
                                          </p:spTgt>
                                        </p:tgtEl>
                                        <p:attrNameLst>
                                          <p:attrName>ppt_y</p:attrName>
                                        </p:attrNameLst>
                                      </p:cBhvr>
                                      <p:tavLst>
                                        <p:tav tm="0" fmla="#ppt_y-sin(pi*$)/81">
                                          <p:val>
                                            <p:fltVal val="0"/>
                                          </p:val>
                                        </p:tav>
                                        <p:tav tm="100000">
                                          <p:val>
                                            <p:fltVal val="1"/>
                                          </p:val>
                                        </p:tav>
                                      </p:tavLst>
                                    </p:anim>
                                    <p:animScale>
                                      <p:cBhvr>
                                        <p:cTn id="223" dur="26">
                                          <p:stCondLst>
                                            <p:cond delay="650"/>
                                          </p:stCondLst>
                                        </p:cTn>
                                        <p:tgtEl>
                                          <p:spTgt spid="83">
                                            <p:txEl>
                                              <p:pRg st="0" end="0"/>
                                            </p:txEl>
                                          </p:spTgt>
                                        </p:tgtEl>
                                      </p:cBhvr>
                                      <p:to x="100000" y="60000"/>
                                    </p:animScale>
                                    <p:animScale>
                                      <p:cBhvr>
                                        <p:cTn id="224" dur="166" decel="50000">
                                          <p:stCondLst>
                                            <p:cond delay="676"/>
                                          </p:stCondLst>
                                        </p:cTn>
                                        <p:tgtEl>
                                          <p:spTgt spid="83">
                                            <p:txEl>
                                              <p:pRg st="0" end="0"/>
                                            </p:txEl>
                                          </p:spTgt>
                                        </p:tgtEl>
                                      </p:cBhvr>
                                      <p:to x="100000" y="100000"/>
                                    </p:animScale>
                                    <p:animScale>
                                      <p:cBhvr>
                                        <p:cTn id="225" dur="26">
                                          <p:stCondLst>
                                            <p:cond delay="1312"/>
                                          </p:stCondLst>
                                        </p:cTn>
                                        <p:tgtEl>
                                          <p:spTgt spid="83">
                                            <p:txEl>
                                              <p:pRg st="0" end="0"/>
                                            </p:txEl>
                                          </p:spTgt>
                                        </p:tgtEl>
                                      </p:cBhvr>
                                      <p:to x="100000" y="80000"/>
                                    </p:animScale>
                                    <p:animScale>
                                      <p:cBhvr>
                                        <p:cTn id="226" dur="166" decel="50000">
                                          <p:stCondLst>
                                            <p:cond delay="1338"/>
                                          </p:stCondLst>
                                        </p:cTn>
                                        <p:tgtEl>
                                          <p:spTgt spid="83">
                                            <p:txEl>
                                              <p:pRg st="0" end="0"/>
                                            </p:txEl>
                                          </p:spTgt>
                                        </p:tgtEl>
                                      </p:cBhvr>
                                      <p:to x="100000" y="100000"/>
                                    </p:animScale>
                                    <p:animScale>
                                      <p:cBhvr>
                                        <p:cTn id="227" dur="26">
                                          <p:stCondLst>
                                            <p:cond delay="1642"/>
                                          </p:stCondLst>
                                        </p:cTn>
                                        <p:tgtEl>
                                          <p:spTgt spid="83">
                                            <p:txEl>
                                              <p:pRg st="0" end="0"/>
                                            </p:txEl>
                                          </p:spTgt>
                                        </p:tgtEl>
                                      </p:cBhvr>
                                      <p:to x="100000" y="90000"/>
                                    </p:animScale>
                                    <p:animScale>
                                      <p:cBhvr>
                                        <p:cTn id="228" dur="166" decel="50000">
                                          <p:stCondLst>
                                            <p:cond delay="1668"/>
                                          </p:stCondLst>
                                        </p:cTn>
                                        <p:tgtEl>
                                          <p:spTgt spid="83">
                                            <p:txEl>
                                              <p:pRg st="0" end="0"/>
                                            </p:txEl>
                                          </p:spTgt>
                                        </p:tgtEl>
                                      </p:cBhvr>
                                      <p:to x="100000" y="100000"/>
                                    </p:animScale>
                                    <p:animScale>
                                      <p:cBhvr>
                                        <p:cTn id="229" dur="26">
                                          <p:stCondLst>
                                            <p:cond delay="1808"/>
                                          </p:stCondLst>
                                        </p:cTn>
                                        <p:tgtEl>
                                          <p:spTgt spid="83">
                                            <p:txEl>
                                              <p:pRg st="0" end="0"/>
                                            </p:txEl>
                                          </p:spTgt>
                                        </p:tgtEl>
                                      </p:cBhvr>
                                      <p:to x="100000" y="95000"/>
                                    </p:animScale>
                                    <p:animScale>
                                      <p:cBhvr>
                                        <p:cTn id="230" dur="166" decel="50000">
                                          <p:stCondLst>
                                            <p:cond delay="1834"/>
                                          </p:stCondLst>
                                        </p:cTn>
                                        <p:tgtEl>
                                          <p:spTgt spid="83">
                                            <p:txEl>
                                              <p:pRg st="0" end="0"/>
                                            </p:txEl>
                                          </p:spTgt>
                                        </p:tgtEl>
                                      </p:cBhvr>
                                      <p:to x="100000" y="100000"/>
                                    </p:animScale>
                                  </p:childTnLst>
                                </p:cTn>
                              </p:par>
                              <p:par>
                                <p:cTn id="231" presetID="2" presetClass="entr" presetSubtype="4" fill="hold" grpId="0" nodeType="withEffect">
                                  <p:stCondLst>
                                    <p:cond delay="0"/>
                                  </p:stCondLst>
                                  <p:childTnLst>
                                    <p:set>
                                      <p:cBhvr>
                                        <p:cTn id="232" dur="1" fill="hold">
                                          <p:stCondLst>
                                            <p:cond delay="0"/>
                                          </p:stCondLst>
                                        </p:cTn>
                                        <p:tgtEl>
                                          <p:spTgt spid="137"/>
                                        </p:tgtEl>
                                        <p:attrNameLst>
                                          <p:attrName>style.visibility</p:attrName>
                                        </p:attrNameLst>
                                      </p:cBhvr>
                                      <p:to>
                                        <p:strVal val="visible"/>
                                      </p:to>
                                    </p:set>
                                    <p:anim calcmode="lin" valueType="num">
                                      <p:cBhvr additive="base">
                                        <p:cTn id="233" dur="500" fill="hold"/>
                                        <p:tgtEl>
                                          <p:spTgt spid="137"/>
                                        </p:tgtEl>
                                        <p:attrNameLst>
                                          <p:attrName>ppt_x</p:attrName>
                                        </p:attrNameLst>
                                      </p:cBhvr>
                                      <p:tavLst>
                                        <p:tav tm="0">
                                          <p:val>
                                            <p:strVal val="#ppt_x"/>
                                          </p:val>
                                        </p:tav>
                                        <p:tav tm="100000">
                                          <p:val>
                                            <p:strVal val="#ppt_x"/>
                                          </p:val>
                                        </p:tav>
                                      </p:tavLst>
                                    </p:anim>
                                    <p:anim calcmode="lin" valueType="num">
                                      <p:cBhvr additive="base">
                                        <p:cTn id="234" dur="500" fill="hold"/>
                                        <p:tgtEl>
                                          <p:spTgt spid="137"/>
                                        </p:tgtEl>
                                        <p:attrNameLst>
                                          <p:attrName>ppt_y</p:attrName>
                                        </p:attrNameLst>
                                      </p:cBhvr>
                                      <p:tavLst>
                                        <p:tav tm="0">
                                          <p:val>
                                            <p:strVal val="1+#ppt_h/2"/>
                                          </p:val>
                                        </p:tav>
                                        <p:tav tm="100000">
                                          <p:val>
                                            <p:strVal val="#ppt_y"/>
                                          </p:val>
                                        </p:tav>
                                      </p:tavLst>
                                    </p:anim>
                                  </p:childTnLst>
                                </p:cTn>
                              </p:par>
                            </p:childTnLst>
                          </p:cTn>
                        </p:par>
                      </p:childTnLst>
                    </p:cTn>
                  </p:par>
                  <p:par>
                    <p:cTn id="235" fill="hold">
                      <p:stCondLst>
                        <p:cond delay="indefinite"/>
                      </p:stCondLst>
                      <p:childTnLst>
                        <p:par>
                          <p:cTn id="236" fill="hold">
                            <p:stCondLst>
                              <p:cond delay="0"/>
                            </p:stCondLst>
                            <p:childTnLst>
                              <p:par>
                                <p:cTn id="237" presetID="2" presetClass="entr" presetSubtype="4" fill="hold" nodeType="clickEffect">
                                  <p:stCondLst>
                                    <p:cond delay="0"/>
                                  </p:stCondLst>
                                  <p:childTnLst>
                                    <p:set>
                                      <p:cBhvr>
                                        <p:cTn id="238" dur="1" fill="hold">
                                          <p:stCondLst>
                                            <p:cond delay="0"/>
                                          </p:stCondLst>
                                        </p:cTn>
                                        <p:tgtEl>
                                          <p:spTgt spid="20"/>
                                        </p:tgtEl>
                                        <p:attrNameLst>
                                          <p:attrName>style.visibility</p:attrName>
                                        </p:attrNameLst>
                                      </p:cBhvr>
                                      <p:to>
                                        <p:strVal val="visible"/>
                                      </p:to>
                                    </p:set>
                                    <p:anim calcmode="lin" valueType="num">
                                      <p:cBhvr additive="base">
                                        <p:cTn id="239" dur="500" fill="hold"/>
                                        <p:tgtEl>
                                          <p:spTgt spid="20"/>
                                        </p:tgtEl>
                                        <p:attrNameLst>
                                          <p:attrName>ppt_x</p:attrName>
                                        </p:attrNameLst>
                                      </p:cBhvr>
                                      <p:tavLst>
                                        <p:tav tm="0">
                                          <p:val>
                                            <p:strVal val="#ppt_x"/>
                                          </p:val>
                                        </p:tav>
                                        <p:tav tm="100000">
                                          <p:val>
                                            <p:strVal val="#ppt_x"/>
                                          </p:val>
                                        </p:tav>
                                      </p:tavLst>
                                    </p:anim>
                                    <p:anim calcmode="lin" valueType="num">
                                      <p:cBhvr additive="base">
                                        <p:cTn id="24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41" fill="hold">
                      <p:stCondLst>
                        <p:cond delay="indefinite"/>
                      </p:stCondLst>
                      <p:childTnLst>
                        <p:par>
                          <p:cTn id="242" fill="hold">
                            <p:stCondLst>
                              <p:cond delay="0"/>
                            </p:stCondLst>
                            <p:childTnLst>
                              <p:par>
                                <p:cTn id="243" presetID="2" presetClass="entr" presetSubtype="4" fill="hold" nodeType="clickEffect">
                                  <p:stCondLst>
                                    <p:cond delay="0"/>
                                  </p:stCondLst>
                                  <p:childTnLst>
                                    <p:set>
                                      <p:cBhvr>
                                        <p:cTn id="244" dur="1" fill="hold">
                                          <p:stCondLst>
                                            <p:cond delay="0"/>
                                          </p:stCondLst>
                                        </p:cTn>
                                        <p:tgtEl>
                                          <p:spTgt spid="59"/>
                                        </p:tgtEl>
                                        <p:attrNameLst>
                                          <p:attrName>style.visibility</p:attrName>
                                        </p:attrNameLst>
                                      </p:cBhvr>
                                      <p:to>
                                        <p:strVal val="visible"/>
                                      </p:to>
                                    </p:set>
                                    <p:anim calcmode="lin" valueType="num">
                                      <p:cBhvr additive="base">
                                        <p:cTn id="245" dur="500" fill="hold"/>
                                        <p:tgtEl>
                                          <p:spTgt spid="59"/>
                                        </p:tgtEl>
                                        <p:attrNameLst>
                                          <p:attrName>ppt_x</p:attrName>
                                        </p:attrNameLst>
                                      </p:cBhvr>
                                      <p:tavLst>
                                        <p:tav tm="0">
                                          <p:val>
                                            <p:strVal val="#ppt_x"/>
                                          </p:val>
                                        </p:tav>
                                        <p:tav tm="100000">
                                          <p:val>
                                            <p:strVal val="#ppt_x"/>
                                          </p:val>
                                        </p:tav>
                                      </p:tavLst>
                                    </p:anim>
                                    <p:anim calcmode="lin" valueType="num">
                                      <p:cBhvr additive="base">
                                        <p:cTn id="246"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247" fill="hold">
                      <p:stCondLst>
                        <p:cond delay="indefinite"/>
                      </p:stCondLst>
                      <p:childTnLst>
                        <p:par>
                          <p:cTn id="248" fill="hold">
                            <p:stCondLst>
                              <p:cond delay="0"/>
                            </p:stCondLst>
                            <p:childTnLst>
                              <p:par>
                                <p:cTn id="249" presetID="2" presetClass="entr" presetSubtype="4" fill="hold" nodeType="clickEffect">
                                  <p:stCondLst>
                                    <p:cond delay="0"/>
                                  </p:stCondLst>
                                  <p:childTnLst>
                                    <p:set>
                                      <p:cBhvr>
                                        <p:cTn id="250" dur="1" fill="hold">
                                          <p:stCondLst>
                                            <p:cond delay="0"/>
                                          </p:stCondLst>
                                        </p:cTn>
                                        <p:tgtEl>
                                          <p:spTgt spid="21"/>
                                        </p:tgtEl>
                                        <p:attrNameLst>
                                          <p:attrName>style.visibility</p:attrName>
                                        </p:attrNameLst>
                                      </p:cBhvr>
                                      <p:to>
                                        <p:strVal val="visible"/>
                                      </p:to>
                                    </p:set>
                                    <p:anim calcmode="lin" valueType="num">
                                      <p:cBhvr additive="base">
                                        <p:cTn id="251" dur="500" fill="hold"/>
                                        <p:tgtEl>
                                          <p:spTgt spid="21"/>
                                        </p:tgtEl>
                                        <p:attrNameLst>
                                          <p:attrName>ppt_x</p:attrName>
                                        </p:attrNameLst>
                                      </p:cBhvr>
                                      <p:tavLst>
                                        <p:tav tm="0">
                                          <p:val>
                                            <p:strVal val="#ppt_x"/>
                                          </p:val>
                                        </p:tav>
                                        <p:tav tm="100000">
                                          <p:val>
                                            <p:strVal val="#ppt_x"/>
                                          </p:val>
                                        </p:tav>
                                      </p:tavLst>
                                    </p:anim>
                                    <p:anim calcmode="lin" valueType="num">
                                      <p:cBhvr additive="base">
                                        <p:cTn id="25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53" fill="hold">
                      <p:stCondLst>
                        <p:cond delay="indefinite"/>
                      </p:stCondLst>
                      <p:childTnLst>
                        <p:par>
                          <p:cTn id="254" fill="hold">
                            <p:stCondLst>
                              <p:cond delay="0"/>
                            </p:stCondLst>
                            <p:childTnLst>
                              <p:par>
                                <p:cTn id="255" presetID="2" presetClass="entr" presetSubtype="4" fill="hold" nodeType="clickEffect">
                                  <p:stCondLst>
                                    <p:cond delay="0"/>
                                  </p:stCondLst>
                                  <p:childTnLst>
                                    <p:set>
                                      <p:cBhvr>
                                        <p:cTn id="256" dur="1" fill="hold">
                                          <p:stCondLst>
                                            <p:cond delay="0"/>
                                          </p:stCondLst>
                                        </p:cTn>
                                        <p:tgtEl>
                                          <p:spTgt spid="58"/>
                                        </p:tgtEl>
                                        <p:attrNameLst>
                                          <p:attrName>style.visibility</p:attrName>
                                        </p:attrNameLst>
                                      </p:cBhvr>
                                      <p:to>
                                        <p:strVal val="visible"/>
                                      </p:to>
                                    </p:set>
                                    <p:anim calcmode="lin" valueType="num">
                                      <p:cBhvr additive="base">
                                        <p:cTn id="257" dur="500" fill="hold"/>
                                        <p:tgtEl>
                                          <p:spTgt spid="58"/>
                                        </p:tgtEl>
                                        <p:attrNameLst>
                                          <p:attrName>ppt_x</p:attrName>
                                        </p:attrNameLst>
                                      </p:cBhvr>
                                      <p:tavLst>
                                        <p:tav tm="0">
                                          <p:val>
                                            <p:strVal val="#ppt_x"/>
                                          </p:val>
                                        </p:tav>
                                        <p:tav tm="100000">
                                          <p:val>
                                            <p:strVal val="#ppt_x"/>
                                          </p:val>
                                        </p:tav>
                                      </p:tavLst>
                                    </p:anim>
                                    <p:anim calcmode="lin" valueType="num">
                                      <p:cBhvr additive="base">
                                        <p:cTn id="258"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par>
                    <p:cTn id="259" fill="hold">
                      <p:stCondLst>
                        <p:cond delay="indefinite"/>
                      </p:stCondLst>
                      <p:childTnLst>
                        <p:par>
                          <p:cTn id="260" fill="hold">
                            <p:stCondLst>
                              <p:cond delay="0"/>
                            </p:stCondLst>
                            <p:childTnLst>
                              <p:par>
                                <p:cTn id="261" presetID="26" presetClass="entr" presetSubtype="0" fill="hold" grpId="0" nodeType="clickEffect">
                                  <p:stCondLst>
                                    <p:cond delay="0"/>
                                  </p:stCondLst>
                                  <p:childTnLst>
                                    <p:set>
                                      <p:cBhvr>
                                        <p:cTn id="262" dur="1" fill="hold">
                                          <p:stCondLst>
                                            <p:cond delay="0"/>
                                          </p:stCondLst>
                                        </p:cTn>
                                        <p:tgtEl>
                                          <p:spTgt spid="84">
                                            <p:txEl>
                                              <p:pRg st="0" end="0"/>
                                            </p:txEl>
                                          </p:spTgt>
                                        </p:tgtEl>
                                        <p:attrNameLst>
                                          <p:attrName>style.visibility</p:attrName>
                                        </p:attrNameLst>
                                      </p:cBhvr>
                                      <p:to>
                                        <p:strVal val="visible"/>
                                      </p:to>
                                    </p:set>
                                    <p:animEffect transition="in" filter="wipe(down)">
                                      <p:cBhvr>
                                        <p:cTn id="263" dur="580">
                                          <p:stCondLst>
                                            <p:cond delay="0"/>
                                          </p:stCondLst>
                                        </p:cTn>
                                        <p:tgtEl>
                                          <p:spTgt spid="84">
                                            <p:txEl>
                                              <p:pRg st="0" end="0"/>
                                            </p:txEl>
                                          </p:spTgt>
                                        </p:tgtEl>
                                      </p:cBhvr>
                                    </p:animEffect>
                                    <p:anim calcmode="lin" valueType="num">
                                      <p:cBhvr>
                                        <p:cTn id="264" dur="1822" tmFilter="0,0; 0.14,0.36; 0.43,0.73; 0.71,0.91; 1.0,1.0">
                                          <p:stCondLst>
                                            <p:cond delay="0"/>
                                          </p:stCondLst>
                                        </p:cTn>
                                        <p:tgtEl>
                                          <p:spTgt spid="84">
                                            <p:txEl>
                                              <p:pRg st="0" end="0"/>
                                            </p:txEl>
                                          </p:spTgt>
                                        </p:tgtEl>
                                        <p:attrNameLst>
                                          <p:attrName>ppt_x</p:attrName>
                                        </p:attrNameLst>
                                      </p:cBhvr>
                                      <p:tavLst>
                                        <p:tav tm="0">
                                          <p:val>
                                            <p:strVal val="#ppt_x-0.25"/>
                                          </p:val>
                                        </p:tav>
                                        <p:tav tm="100000">
                                          <p:val>
                                            <p:strVal val="#ppt_x"/>
                                          </p:val>
                                        </p:tav>
                                      </p:tavLst>
                                    </p:anim>
                                    <p:anim calcmode="lin" valueType="num">
                                      <p:cBhvr>
                                        <p:cTn id="265" dur="664" tmFilter="0.0,0.0; 0.25,0.07; 0.50,0.2; 0.75,0.467; 1.0,1.0">
                                          <p:stCondLst>
                                            <p:cond delay="0"/>
                                          </p:stCondLst>
                                        </p:cTn>
                                        <p:tgtEl>
                                          <p:spTgt spid="84">
                                            <p:txEl>
                                              <p:pRg st="0" end="0"/>
                                            </p:txEl>
                                          </p:spTgt>
                                        </p:tgtEl>
                                        <p:attrNameLst>
                                          <p:attrName>ppt_y</p:attrName>
                                        </p:attrNameLst>
                                      </p:cBhvr>
                                      <p:tavLst>
                                        <p:tav tm="0" fmla="#ppt_y-sin(pi*$)/3">
                                          <p:val>
                                            <p:fltVal val="0.5"/>
                                          </p:val>
                                        </p:tav>
                                        <p:tav tm="100000">
                                          <p:val>
                                            <p:fltVal val="1"/>
                                          </p:val>
                                        </p:tav>
                                      </p:tavLst>
                                    </p:anim>
                                    <p:anim calcmode="lin" valueType="num">
                                      <p:cBhvr>
                                        <p:cTn id="266" dur="664" tmFilter="0, 0; 0.125,0.2665; 0.25,0.4; 0.375,0.465; 0.5,0.5;  0.625,0.535; 0.75,0.6; 0.875,0.7335; 1,1">
                                          <p:stCondLst>
                                            <p:cond delay="664"/>
                                          </p:stCondLst>
                                        </p:cTn>
                                        <p:tgtEl>
                                          <p:spTgt spid="84">
                                            <p:txEl>
                                              <p:pRg st="0" end="0"/>
                                            </p:txEl>
                                          </p:spTgt>
                                        </p:tgtEl>
                                        <p:attrNameLst>
                                          <p:attrName>ppt_y</p:attrName>
                                        </p:attrNameLst>
                                      </p:cBhvr>
                                      <p:tavLst>
                                        <p:tav tm="0" fmla="#ppt_y-sin(pi*$)/9">
                                          <p:val>
                                            <p:fltVal val="0"/>
                                          </p:val>
                                        </p:tav>
                                        <p:tav tm="100000">
                                          <p:val>
                                            <p:fltVal val="1"/>
                                          </p:val>
                                        </p:tav>
                                      </p:tavLst>
                                    </p:anim>
                                    <p:anim calcmode="lin" valueType="num">
                                      <p:cBhvr>
                                        <p:cTn id="267" dur="332" tmFilter="0, 0; 0.125,0.2665; 0.25,0.4; 0.375,0.465; 0.5,0.5;  0.625,0.535; 0.75,0.6; 0.875,0.7335; 1,1">
                                          <p:stCondLst>
                                            <p:cond delay="1324"/>
                                          </p:stCondLst>
                                        </p:cTn>
                                        <p:tgtEl>
                                          <p:spTgt spid="84">
                                            <p:txEl>
                                              <p:pRg st="0" end="0"/>
                                            </p:txEl>
                                          </p:spTgt>
                                        </p:tgtEl>
                                        <p:attrNameLst>
                                          <p:attrName>ppt_y</p:attrName>
                                        </p:attrNameLst>
                                      </p:cBhvr>
                                      <p:tavLst>
                                        <p:tav tm="0" fmla="#ppt_y-sin(pi*$)/27">
                                          <p:val>
                                            <p:fltVal val="0"/>
                                          </p:val>
                                        </p:tav>
                                        <p:tav tm="100000">
                                          <p:val>
                                            <p:fltVal val="1"/>
                                          </p:val>
                                        </p:tav>
                                      </p:tavLst>
                                    </p:anim>
                                    <p:anim calcmode="lin" valueType="num">
                                      <p:cBhvr>
                                        <p:cTn id="268" dur="164" tmFilter="0, 0; 0.125,0.2665; 0.25,0.4; 0.375,0.465; 0.5,0.5;  0.625,0.535; 0.75,0.6; 0.875,0.7335; 1,1">
                                          <p:stCondLst>
                                            <p:cond delay="1656"/>
                                          </p:stCondLst>
                                        </p:cTn>
                                        <p:tgtEl>
                                          <p:spTgt spid="84">
                                            <p:txEl>
                                              <p:pRg st="0" end="0"/>
                                            </p:txEl>
                                          </p:spTgt>
                                        </p:tgtEl>
                                        <p:attrNameLst>
                                          <p:attrName>ppt_y</p:attrName>
                                        </p:attrNameLst>
                                      </p:cBhvr>
                                      <p:tavLst>
                                        <p:tav tm="0" fmla="#ppt_y-sin(pi*$)/81">
                                          <p:val>
                                            <p:fltVal val="0"/>
                                          </p:val>
                                        </p:tav>
                                        <p:tav tm="100000">
                                          <p:val>
                                            <p:fltVal val="1"/>
                                          </p:val>
                                        </p:tav>
                                      </p:tavLst>
                                    </p:anim>
                                    <p:animScale>
                                      <p:cBhvr>
                                        <p:cTn id="269" dur="26">
                                          <p:stCondLst>
                                            <p:cond delay="650"/>
                                          </p:stCondLst>
                                        </p:cTn>
                                        <p:tgtEl>
                                          <p:spTgt spid="84">
                                            <p:txEl>
                                              <p:pRg st="0" end="0"/>
                                            </p:txEl>
                                          </p:spTgt>
                                        </p:tgtEl>
                                      </p:cBhvr>
                                      <p:to x="100000" y="60000"/>
                                    </p:animScale>
                                    <p:animScale>
                                      <p:cBhvr>
                                        <p:cTn id="270" dur="166" decel="50000">
                                          <p:stCondLst>
                                            <p:cond delay="676"/>
                                          </p:stCondLst>
                                        </p:cTn>
                                        <p:tgtEl>
                                          <p:spTgt spid="84">
                                            <p:txEl>
                                              <p:pRg st="0" end="0"/>
                                            </p:txEl>
                                          </p:spTgt>
                                        </p:tgtEl>
                                      </p:cBhvr>
                                      <p:to x="100000" y="100000"/>
                                    </p:animScale>
                                    <p:animScale>
                                      <p:cBhvr>
                                        <p:cTn id="271" dur="26">
                                          <p:stCondLst>
                                            <p:cond delay="1312"/>
                                          </p:stCondLst>
                                        </p:cTn>
                                        <p:tgtEl>
                                          <p:spTgt spid="84">
                                            <p:txEl>
                                              <p:pRg st="0" end="0"/>
                                            </p:txEl>
                                          </p:spTgt>
                                        </p:tgtEl>
                                      </p:cBhvr>
                                      <p:to x="100000" y="80000"/>
                                    </p:animScale>
                                    <p:animScale>
                                      <p:cBhvr>
                                        <p:cTn id="272" dur="166" decel="50000">
                                          <p:stCondLst>
                                            <p:cond delay="1338"/>
                                          </p:stCondLst>
                                        </p:cTn>
                                        <p:tgtEl>
                                          <p:spTgt spid="84">
                                            <p:txEl>
                                              <p:pRg st="0" end="0"/>
                                            </p:txEl>
                                          </p:spTgt>
                                        </p:tgtEl>
                                      </p:cBhvr>
                                      <p:to x="100000" y="100000"/>
                                    </p:animScale>
                                    <p:animScale>
                                      <p:cBhvr>
                                        <p:cTn id="273" dur="26">
                                          <p:stCondLst>
                                            <p:cond delay="1642"/>
                                          </p:stCondLst>
                                        </p:cTn>
                                        <p:tgtEl>
                                          <p:spTgt spid="84">
                                            <p:txEl>
                                              <p:pRg st="0" end="0"/>
                                            </p:txEl>
                                          </p:spTgt>
                                        </p:tgtEl>
                                      </p:cBhvr>
                                      <p:to x="100000" y="90000"/>
                                    </p:animScale>
                                    <p:animScale>
                                      <p:cBhvr>
                                        <p:cTn id="274" dur="166" decel="50000">
                                          <p:stCondLst>
                                            <p:cond delay="1668"/>
                                          </p:stCondLst>
                                        </p:cTn>
                                        <p:tgtEl>
                                          <p:spTgt spid="84">
                                            <p:txEl>
                                              <p:pRg st="0" end="0"/>
                                            </p:txEl>
                                          </p:spTgt>
                                        </p:tgtEl>
                                      </p:cBhvr>
                                      <p:to x="100000" y="100000"/>
                                    </p:animScale>
                                    <p:animScale>
                                      <p:cBhvr>
                                        <p:cTn id="275" dur="26">
                                          <p:stCondLst>
                                            <p:cond delay="1808"/>
                                          </p:stCondLst>
                                        </p:cTn>
                                        <p:tgtEl>
                                          <p:spTgt spid="84">
                                            <p:txEl>
                                              <p:pRg st="0" end="0"/>
                                            </p:txEl>
                                          </p:spTgt>
                                        </p:tgtEl>
                                      </p:cBhvr>
                                      <p:to x="100000" y="95000"/>
                                    </p:animScale>
                                    <p:animScale>
                                      <p:cBhvr>
                                        <p:cTn id="276" dur="166" decel="50000">
                                          <p:stCondLst>
                                            <p:cond delay="1834"/>
                                          </p:stCondLst>
                                        </p:cTn>
                                        <p:tgtEl>
                                          <p:spTgt spid="84">
                                            <p:txEl>
                                              <p:pRg st="0" end="0"/>
                                            </p:txEl>
                                          </p:spTgt>
                                        </p:tgtEl>
                                      </p:cBhvr>
                                      <p:to x="100000" y="100000"/>
                                    </p:animScale>
                                  </p:childTnLst>
                                </p:cTn>
                              </p:par>
                              <p:par>
                                <p:cTn id="277" presetID="2" presetClass="entr" presetSubtype="4" fill="hold" grpId="0" nodeType="withEffect">
                                  <p:stCondLst>
                                    <p:cond delay="0"/>
                                  </p:stCondLst>
                                  <p:childTnLst>
                                    <p:set>
                                      <p:cBhvr>
                                        <p:cTn id="278" dur="1" fill="hold">
                                          <p:stCondLst>
                                            <p:cond delay="0"/>
                                          </p:stCondLst>
                                        </p:cTn>
                                        <p:tgtEl>
                                          <p:spTgt spid="136"/>
                                        </p:tgtEl>
                                        <p:attrNameLst>
                                          <p:attrName>style.visibility</p:attrName>
                                        </p:attrNameLst>
                                      </p:cBhvr>
                                      <p:to>
                                        <p:strVal val="visible"/>
                                      </p:to>
                                    </p:set>
                                    <p:anim calcmode="lin" valueType="num">
                                      <p:cBhvr additive="base">
                                        <p:cTn id="279" dur="500" fill="hold"/>
                                        <p:tgtEl>
                                          <p:spTgt spid="136"/>
                                        </p:tgtEl>
                                        <p:attrNameLst>
                                          <p:attrName>ppt_x</p:attrName>
                                        </p:attrNameLst>
                                      </p:cBhvr>
                                      <p:tavLst>
                                        <p:tav tm="0">
                                          <p:val>
                                            <p:strVal val="#ppt_x"/>
                                          </p:val>
                                        </p:tav>
                                        <p:tav tm="100000">
                                          <p:val>
                                            <p:strVal val="#ppt_x"/>
                                          </p:val>
                                        </p:tav>
                                      </p:tavLst>
                                    </p:anim>
                                    <p:anim calcmode="lin" valueType="num">
                                      <p:cBhvr additive="base">
                                        <p:cTn id="280" dur="500" fill="hold"/>
                                        <p:tgtEl>
                                          <p:spTgt spid="136"/>
                                        </p:tgtEl>
                                        <p:attrNameLst>
                                          <p:attrName>ppt_y</p:attrName>
                                        </p:attrNameLst>
                                      </p:cBhvr>
                                      <p:tavLst>
                                        <p:tav tm="0">
                                          <p:val>
                                            <p:strVal val="1+#ppt_h/2"/>
                                          </p:val>
                                        </p:tav>
                                        <p:tav tm="100000">
                                          <p:val>
                                            <p:strVal val="#ppt_y"/>
                                          </p:val>
                                        </p:tav>
                                      </p:tavLst>
                                    </p:anim>
                                  </p:childTnLst>
                                </p:cTn>
                              </p:par>
                            </p:childTnLst>
                          </p:cTn>
                        </p:par>
                      </p:childTnLst>
                    </p:cTn>
                  </p:par>
                  <p:par>
                    <p:cTn id="281" fill="hold">
                      <p:stCondLst>
                        <p:cond delay="indefinite"/>
                      </p:stCondLst>
                      <p:childTnLst>
                        <p:par>
                          <p:cTn id="282" fill="hold">
                            <p:stCondLst>
                              <p:cond delay="0"/>
                            </p:stCondLst>
                            <p:childTnLst>
                              <p:par>
                                <p:cTn id="283" presetID="2" presetClass="entr" presetSubtype="4" fill="hold" nodeType="clickEffect">
                                  <p:stCondLst>
                                    <p:cond delay="0"/>
                                  </p:stCondLst>
                                  <p:childTnLst>
                                    <p:set>
                                      <p:cBhvr>
                                        <p:cTn id="284" dur="1" fill="hold">
                                          <p:stCondLst>
                                            <p:cond delay="0"/>
                                          </p:stCondLst>
                                        </p:cTn>
                                        <p:tgtEl>
                                          <p:spTgt spid="23"/>
                                        </p:tgtEl>
                                        <p:attrNameLst>
                                          <p:attrName>style.visibility</p:attrName>
                                        </p:attrNameLst>
                                      </p:cBhvr>
                                      <p:to>
                                        <p:strVal val="visible"/>
                                      </p:to>
                                    </p:set>
                                    <p:anim calcmode="lin" valueType="num">
                                      <p:cBhvr additive="base">
                                        <p:cTn id="285" dur="500" fill="hold"/>
                                        <p:tgtEl>
                                          <p:spTgt spid="23"/>
                                        </p:tgtEl>
                                        <p:attrNameLst>
                                          <p:attrName>ppt_x</p:attrName>
                                        </p:attrNameLst>
                                      </p:cBhvr>
                                      <p:tavLst>
                                        <p:tav tm="0">
                                          <p:val>
                                            <p:strVal val="#ppt_x"/>
                                          </p:val>
                                        </p:tav>
                                        <p:tav tm="100000">
                                          <p:val>
                                            <p:strVal val="#ppt_x"/>
                                          </p:val>
                                        </p:tav>
                                      </p:tavLst>
                                    </p:anim>
                                    <p:anim calcmode="lin" valueType="num">
                                      <p:cBhvr additive="base">
                                        <p:cTn id="28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87" fill="hold">
                      <p:stCondLst>
                        <p:cond delay="indefinite"/>
                      </p:stCondLst>
                      <p:childTnLst>
                        <p:par>
                          <p:cTn id="288" fill="hold">
                            <p:stCondLst>
                              <p:cond delay="0"/>
                            </p:stCondLst>
                            <p:childTnLst>
                              <p:par>
                                <p:cTn id="289" presetID="2" presetClass="entr" presetSubtype="4" fill="hold" nodeType="clickEffect">
                                  <p:stCondLst>
                                    <p:cond delay="0"/>
                                  </p:stCondLst>
                                  <p:childTnLst>
                                    <p:set>
                                      <p:cBhvr>
                                        <p:cTn id="290" dur="1" fill="hold">
                                          <p:stCondLst>
                                            <p:cond delay="0"/>
                                          </p:stCondLst>
                                        </p:cTn>
                                        <p:tgtEl>
                                          <p:spTgt spid="57"/>
                                        </p:tgtEl>
                                        <p:attrNameLst>
                                          <p:attrName>style.visibility</p:attrName>
                                        </p:attrNameLst>
                                      </p:cBhvr>
                                      <p:to>
                                        <p:strVal val="visible"/>
                                      </p:to>
                                    </p:set>
                                    <p:anim calcmode="lin" valueType="num">
                                      <p:cBhvr additive="base">
                                        <p:cTn id="291" dur="500" fill="hold"/>
                                        <p:tgtEl>
                                          <p:spTgt spid="57"/>
                                        </p:tgtEl>
                                        <p:attrNameLst>
                                          <p:attrName>ppt_x</p:attrName>
                                        </p:attrNameLst>
                                      </p:cBhvr>
                                      <p:tavLst>
                                        <p:tav tm="0">
                                          <p:val>
                                            <p:strVal val="#ppt_x"/>
                                          </p:val>
                                        </p:tav>
                                        <p:tav tm="100000">
                                          <p:val>
                                            <p:strVal val="#ppt_x"/>
                                          </p:val>
                                        </p:tav>
                                      </p:tavLst>
                                    </p:anim>
                                    <p:anim calcmode="lin" valueType="num">
                                      <p:cBhvr additive="base">
                                        <p:cTn id="292"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293" fill="hold">
                      <p:stCondLst>
                        <p:cond delay="indefinite"/>
                      </p:stCondLst>
                      <p:childTnLst>
                        <p:par>
                          <p:cTn id="294" fill="hold">
                            <p:stCondLst>
                              <p:cond delay="0"/>
                            </p:stCondLst>
                            <p:childTnLst>
                              <p:par>
                                <p:cTn id="295" presetID="2" presetClass="entr" presetSubtype="4" fill="hold" nodeType="clickEffect">
                                  <p:stCondLst>
                                    <p:cond delay="0"/>
                                  </p:stCondLst>
                                  <p:childTnLst>
                                    <p:set>
                                      <p:cBhvr>
                                        <p:cTn id="296" dur="1" fill="hold">
                                          <p:stCondLst>
                                            <p:cond delay="0"/>
                                          </p:stCondLst>
                                        </p:cTn>
                                        <p:tgtEl>
                                          <p:spTgt spid="24"/>
                                        </p:tgtEl>
                                        <p:attrNameLst>
                                          <p:attrName>style.visibility</p:attrName>
                                        </p:attrNameLst>
                                      </p:cBhvr>
                                      <p:to>
                                        <p:strVal val="visible"/>
                                      </p:to>
                                    </p:set>
                                    <p:anim calcmode="lin" valueType="num">
                                      <p:cBhvr additive="base">
                                        <p:cTn id="297" dur="500" fill="hold"/>
                                        <p:tgtEl>
                                          <p:spTgt spid="24"/>
                                        </p:tgtEl>
                                        <p:attrNameLst>
                                          <p:attrName>ppt_x</p:attrName>
                                        </p:attrNameLst>
                                      </p:cBhvr>
                                      <p:tavLst>
                                        <p:tav tm="0">
                                          <p:val>
                                            <p:strVal val="#ppt_x"/>
                                          </p:val>
                                        </p:tav>
                                        <p:tav tm="100000">
                                          <p:val>
                                            <p:strVal val="#ppt_x"/>
                                          </p:val>
                                        </p:tav>
                                      </p:tavLst>
                                    </p:anim>
                                    <p:anim calcmode="lin" valueType="num">
                                      <p:cBhvr additive="base">
                                        <p:cTn id="29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99" fill="hold">
                      <p:stCondLst>
                        <p:cond delay="indefinite"/>
                      </p:stCondLst>
                      <p:childTnLst>
                        <p:par>
                          <p:cTn id="300" fill="hold">
                            <p:stCondLst>
                              <p:cond delay="0"/>
                            </p:stCondLst>
                            <p:childTnLst>
                              <p:par>
                                <p:cTn id="301" presetID="2" presetClass="entr" presetSubtype="4" fill="hold" nodeType="clickEffect">
                                  <p:stCondLst>
                                    <p:cond delay="0"/>
                                  </p:stCondLst>
                                  <p:childTnLst>
                                    <p:set>
                                      <p:cBhvr>
                                        <p:cTn id="302" dur="1" fill="hold">
                                          <p:stCondLst>
                                            <p:cond delay="0"/>
                                          </p:stCondLst>
                                        </p:cTn>
                                        <p:tgtEl>
                                          <p:spTgt spid="56"/>
                                        </p:tgtEl>
                                        <p:attrNameLst>
                                          <p:attrName>style.visibility</p:attrName>
                                        </p:attrNameLst>
                                      </p:cBhvr>
                                      <p:to>
                                        <p:strVal val="visible"/>
                                      </p:to>
                                    </p:set>
                                    <p:anim calcmode="lin" valueType="num">
                                      <p:cBhvr additive="base">
                                        <p:cTn id="303" dur="500" fill="hold"/>
                                        <p:tgtEl>
                                          <p:spTgt spid="56"/>
                                        </p:tgtEl>
                                        <p:attrNameLst>
                                          <p:attrName>ppt_x</p:attrName>
                                        </p:attrNameLst>
                                      </p:cBhvr>
                                      <p:tavLst>
                                        <p:tav tm="0">
                                          <p:val>
                                            <p:strVal val="#ppt_x"/>
                                          </p:val>
                                        </p:tav>
                                        <p:tav tm="100000">
                                          <p:val>
                                            <p:strVal val="#ppt_x"/>
                                          </p:val>
                                        </p:tav>
                                      </p:tavLst>
                                    </p:anim>
                                    <p:anim calcmode="lin" valueType="num">
                                      <p:cBhvr additive="base">
                                        <p:cTn id="304"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305" fill="hold">
                      <p:stCondLst>
                        <p:cond delay="indefinite"/>
                      </p:stCondLst>
                      <p:childTnLst>
                        <p:par>
                          <p:cTn id="306" fill="hold">
                            <p:stCondLst>
                              <p:cond delay="0"/>
                            </p:stCondLst>
                            <p:childTnLst>
                              <p:par>
                                <p:cTn id="307" presetID="26" presetClass="entr" presetSubtype="0" fill="hold" grpId="0" nodeType="clickEffect">
                                  <p:stCondLst>
                                    <p:cond delay="0"/>
                                  </p:stCondLst>
                                  <p:childTnLst>
                                    <p:set>
                                      <p:cBhvr>
                                        <p:cTn id="308" dur="1" fill="hold">
                                          <p:stCondLst>
                                            <p:cond delay="0"/>
                                          </p:stCondLst>
                                        </p:cTn>
                                        <p:tgtEl>
                                          <p:spTgt spid="87">
                                            <p:txEl>
                                              <p:pRg st="0" end="0"/>
                                            </p:txEl>
                                          </p:spTgt>
                                        </p:tgtEl>
                                        <p:attrNameLst>
                                          <p:attrName>style.visibility</p:attrName>
                                        </p:attrNameLst>
                                      </p:cBhvr>
                                      <p:to>
                                        <p:strVal val="visible"/>
                                      </p:to>
                                    </p:set>
                                    <p:animEffect transition="in" filter="wipe(down)">
                                      <p:cBhvr>
                                        <p:cTn id="309" dur="580">
                                          <p:stCondLst>
                                            <p:cond delay="0"/>
                                          </p:stCondLst>
                                        </p:cTn>
                                        <p:tgtEl>
                                          <p:spTgt spid="87">
                                            <p:txEl>
                                              <p:pRg st="0" end="0"/>
                                            </p:txEl>
                                          </p:spTgt>
                                        </p:tgtEl>
                                      </p:cBhvr>
                                    </p:animEffect>
                                    <p:anim calcmode="lin" valueType="num">
                                      <p:cBhvr>
                                        <p:cTn id="310" dur="1822" tmFilter="0,0; 0.14,0.36; 0.43,0.73; 0.71,0.91; 1.0,1.0">
                                          <p:stCondLst>
                                            <p:cond delay="0"/>
                                          </p:stCondLst>
                                        </p:cTn>
                                        <p:tgtEl>
                                          <p:spTgt spid="87">
                                            <p:txEl>
                                              <p:pRg st="0" end="0"/>
                                            </p:txEl>
                                          </p:spTgt>
                                        </p:tgtEl>
                                        <p:attrNameLst>
                                          <p:attrName>ppt_x</p:attrName>
                                        </p:attrNameLst>
                                      </p:cBhvr>
                                      <p:tavLst>
                                        <p:tav tm="0">
                                          <p:val>
                                            <p:strVal val="#ppt_x-0.25"/>
                                          </p:val>
                                        </p:tav>
                                        <p:tav tm="100000">
                                          <p:val>
                                            <p:strVal val="#ppt_x"/>
                                          </p:val>
                                        </p:tav>
                                      </p:tavLst>
                                    </p:anim>
                                    <p:anim calcmode="lin" valueType="num">
                                      <p:cBhvr>
                                        <p:cTn id="311" dur="664" tmFilter="0.0,0.0; 0.25,0.07; 0.50,0.2; 0.75,0.467; 1.0,1.0">
                                          <p:stCondLst>
                                            <p:cond delay="0"/>
                                          </p:stCondLst>
                                        </p:cTn>
                                        <p:tgtEl>
                                          <p:spTgt spid="87">
                                            <p:txEl>
                                              <p:pRg st="0" end="0"/>
                                            </p:txEl>
                                          </p:spTgt>
                                        </p:tgtEl>
                                        <p:attrNameLst>
                                          <p:attrName>ppt_y</p:attrName>
                                        </p:attrNameLst>
                                      </p:cBhvr>
                                      <p:tavLst>
                                        <p:tav tm="0" fmla="#ppt_y-sin(pi*$)/3">
                                          <p:val>
                                            <p:fltVal val="0.5"/>
                                          </p:val>
                                        </p:tav>
                                        <p:tav tm="100000">
                                          <p:val>
                                            <p:fltVal val="1"/>
                                          </p:val>
                                        </p:tav>
                                      </p:tavLst>
                                    </p:anim>
                                    <p:anim calcmode="lin" valueType="num">
                                      <p:cBhvr>
                                        <p:cTn id="312" dur="664" tmFilter="0, 0; 0.125,0.2665; 0.25,0.4; 0.375,0.465; 0.5,0.5;  0.625,0.535; 0.75,0.6; 0.875,0.7335; 1,1">
                                          <p:stCondLst>
                                            <p:cond delay="664"/>
                                          </p:stCondLst>
                                        </p:cTn>
                                        <p:tgtEl>
                                          <p:spTgt spid="87">
                                            <p:txEl>
                                              <p:pRg st="0" end="0"/>
                                            </p:txEl>
                                          </p:spTgt>
                                        </p:tgtEl>
                                        <p:attrNameLst>
                                          <p:attrName>ppt_y</p:attrName>
                                        </p:attrNameLst>
                                      </p:cBhvr>
                                      <p:tavLst>
                                        <p:tav tm="0" fmla="#ppt_y-sin(pi*$)/9">
                                          <p:val>
                                            <p:fltVal val="0"/>
                                          </p:val>
                                        </p:tav>
                                        <p:tav tm="100000">
                                          <p:val>
                                            <p:fltVal val="1"/>
                                          </p:val>
                                        </p:tav>
                                      </p:tavLst>
                                    </p:anim>
                                    <p:anim calcmode="lin" valueType="num">
                                      <p:cBhvr>
                                        <p:cTn id="313" dur="332" tmFilter="0, 0; 0.125,0.2665; 0.25,0.4; 0.375,0.465; 0.5,0.5;  0.625,0.535; 0.75,0.6; 0.875,0.7335; 1,1">
                                          <p:stCondLst>
                                            <p:cond delay="1324"/>
                                          </p:stCondLst>
                                        </p:cTn>
                                        <p:tgtEl>
                                          <p:spTgt spid="87">
                                            <p:txEl>
                                              <p:pRg st="0" end="0"/>
                                            </p:txEl>
                                          </p:spTgt>
                                        </p:tgtEl>
                                        <p:attrNameLst>
                                          <p:attrName>ppt_y</p:attrName>
                                        </p:attrNameLst>
                                      </p:cBhvr>
                                      <p:tavLst>
                                        <p:tav tm="0" fmla="#ppt_y-sin(pi*$)/27">
                                          <p:val>
                                            <p:fltVal val="0"/>
                                          </p:val>
                                        </p:tav>
                                        <p:tav tm="100000">
                                          <p:val>
                                            <p:fltVal val="1"/>
                                          </p:val>
                                        </p:tav>
                                      </p:tavLst>
                                    </p:anim>
                                    <p:anim calcmode="lin" valueType="num">
                                      <p:cBhvr>
                                        <p:cTn id="314" dur="164" tmFilter="0, 0; 0.125,0.2665; 0.25,0.4; 0.375,0.465; 0.5,0.5;  0.625,0.535; 0.75,0.6; 0.875,0.7335; 1,1">
                                          <p:stCondLst>
                                            <p:cond delay="1656"/>
                                          </p:stCondLst>
                                        </p:cTn>
                                        <p:tgtEl>
                                          <p:spTgt spid="87">
                                            <p:txEl>
                                              <p:pRg st="0" end="0"/>
                                            </p:txEl>
                                          </p:spTgt>
                                        </p:tgtEl>
                                        <p:attrNameLst>
                                          <p:attrName>ppt_y</p:attrName>
                                        </p:attrNameLst>
                                      </p:cBhvr>
                                      <p:tavLst>
                                        <p:tav tm="0" fmla="#ppt_y-sin(pi*$)/81">
                                          <p:val>
                                            <p:fltVal val="0"/>
                                          </p:val>
                                        </p:tav>
                                        <p:tav tm="100000">
                                          <p:val>
                                            <p:fltVal val="1"/>
                                          </p:val>
                                        </p:tav>
                                      </p:tavLst>
                                    </p:anim>
                                    <p:animScale>
                                      <p:cBhvr>
                                        <p:cTn id="315" dur="26">
                                          <p:stCondLst>
                                            <p:cond delay="650"/>
                                          </p:stCondLst>
                                        </p:cTn>
                                        <p:tgtEl>
                                          <p:spTgt spid="87">
                                            <p:txEl>
                                              <p:pRg st="0" end="0"/>
                                            </p:txEl>
                                          </p:spTgt>
                                        </p:tgtEl>
                                      </p:cBhvr>
                                      <p:to x="100000" y="60000"/>
                                    </p:animScale>
                                    <p:animScale>
                                      <p:cBhvr>
                                        <p:cTn id="316" dur="166" decel="50000">
                                          <p:stCondLst>
                                            <p:cond delay="676"/>
                                          </p:stCondLst>
                                        </p:cTn>
                                        <p:tgtEl>
                                          <p:spTgt spid="87">
                                            <p:txEl>
                                              <p:pRg st="0" end="0"/>
                                            </p:txEl>
                                          </p:spTgt>
                                        </p:tgtEl>
                                      </p:cBhvr>
                                      <p:to x="100000" y="100000"/>
                                    </p:animScale>
                                    <p:animScale>
                                      <p:cBhvr>
                                        <p:cTn id="317" dur="26">
                                          <p:stCondLst>
                                            <p:cond delay="1312"/>
                                          </p:stCondLst>
                                        </p:cTn>
                                        <p:tgtEl>
                                          <p:spTgt spid="87">
                                            <p:txEl>
                                              <p:pRg st="0" end="0"/>
                                            </p:txEl>
                                          </p:spTgt>
                                        </p:tgtEl>
                                      </p:cBhvr>
                                      <p:to x="100000" y="80000"/>
                                    </p:animScale>
                                    <p:animScale>
                                      <p:cBhvr>
                                        <p:cTn id="318" dur="166" decel="50000">
                                          <p:stCondLst>
                                            <p:cond delay="1338"/>
                                          </p:stCondLst>
                                        </p:cTn>
                                        <p:tgtEl>
                                          <p:spTgt spid="87">
                                            <p:txEl>
                                              <p:pRg st="0" end="0"/>
                                            </p:txEl>
                                          </p:spTgt>
                                        </p:tgtEl>
                                      </p:cBhvr>
                                      <p:to x="100000" y="100000"/>
                                    </p:animScale>
                                    <p:animScale>
                                      <p:cBhvr>
                                        <p:cTn id="319" dur="26">
                                          <p:stCondLst>
                                            <p:cond delay="1642"/>
                                          </p:stCondLst>
                                        </p:cTn>
                                        <p:tgtEl>
                                          <p:spTgt spid="87">
                                            <p:txEl>
                                              <p:pRg st="0" end="0"/>
                                            </p:txEl>
                                          </p:spTgt>
                                        </p:tgtEl>
                                      </p:cBhvr>
                                      <p:to x="100000" y="90000"/>
                                    </p:animScale>
                                    <p:animScale>
                                      <p:cBhvr>
                                        <p:cTn id="320" dur="166" decel="50000">
                                          <p:stCondLst>
                                            <p:cond delay="1668"/>
                                          </p:stCondLst>
                                        </p:cTn>
                                        <p:tgtEl>
                                          <p:spTgt spid="87">
                                            <p:txEl>
                                              <p:pRg st="0" end="0"/>
                                            </p:txEl>
                                          </p:spTgt>
                                        </p:tgtEl>
                                      </p:cBhvr>
                                      <p:to x="100000" y="100000"/>
                                    </p:animScale>
                                    <p:animScale>
                                      <p:cBhvr>
                                        <p:cTn id="321" dur="26">
                                          <p:stCondLst>
                                            <p:cond delay="1808"/>
                                          </p:stCondLst>
                                        </p:cTn>
                                        <p:tgtEl>
                                          <p:spTgt spid="87">
                                            <p:txEl>
                                              <p:pRg st="0" end="0"/>
                                            </p:txEl>
                                          </p:spTgt>
                                        </p:tgtEl>
                                      </p:cBhvr>
                                      <p:to x="100000" y="95000"/>
                                    </p:animScale>
                                    <p:animScale>
                                      <p:cBhvr>
                                        <p:cTn id="322" dur="166" decel="50000">
                                          <p:stCondLst>
                                            <p:cond delay="1834"/>
                                          </p:stCondLst>
                                        </p:cTn>
                                        <p:tgtEl>
                                          <p:spTgt spid="87">
                                            <p:txEl>
                                              <p:pRg st="0" end="0"/>
                                            </p:txEl>
                                          </p:spTgt>
                                        </p:tgtEl>
                                      </p:cBhvr>
                                      <p:to x="100000" y="100000"/>
                                    </p:animScale>
                                  </p:childTnLst>
                                </p:cTn>
                              </p:par>
                              <p:par>
                                <p:cTn id="323" presetID="2" presetClass="entr" presetSubtype="4" fill="hold" grpId="0" nodeType="withEffect">
                                  <p:stCondLst>
                                    <p:cond delay="0"/>
                                  </p:stCondLst>
                                  <p:childTnLst>
                                    <p:set>
                                      <p:cBhvr>
                                        <p:cTn id="324" dur="1" fill="hold">
                                          <p:stCondLst>
                                            <p:cond delay="0"/>
                                          </p:stCondLst>
                                        </p:cTn>
                                        <p:tgtEl>
                                          <p:spTgt spid="135"/>
                                        </p:tgtEl>
                                        <p:attrNameLst>
                                          <p:attrName>style.visibility</p:attrName>
                                        </p:attrNameLst>
                                      </p:cBhvr>
                                      <p:to>
                                        <p:strVal val="visible"/>
                                      </p:to>
                                    </p:set>
                                    <p:anim calcmode="lin" valueType="num">
                                      <p:cBhvr additive="base">
                                        <p:cTn id="325" dur="500" fill="hold"/>
                                        <p:tgtEl>
                                          <p:spTgt spid="135"/>
                                        </p:tgtEl>
                                        <p:attrNameLst>
                                          <p:attrName>ppt_x</p:attrName>
                                        </p:attrNameLst>
                                      </p:cBhvr>
                                      <p:tavLst>
                                        <p:tav tm="0">
                                          <p:val>
                                            <p:strVal val="#ppt_x"/>
                                          </p:val>
                                        </p:tav>
                                        <p:tav tm="100000">
                                          <p:val>
                                            <p:strVal val="#ppt_x"/>
                                          </p:val>
                                        </p:tav>
                                      </p:tavLst>
                                    </p:anim>
                                    <p:anim calcmode="lin" valueType="num">
                                      <p:cBhvr additive="base">
                                        <p:cTn id="326" dur="500" fill="hold"/>
                                        <p:tgtEl>
                                          <p:spTgt spid="135"/>
                                        </p:tgtEl>
                                        <p:attrNameLst>
                                          <p:attrName>ppt_y</p:attrName>
                                        </p:attrNameLst>
                                      </p:cBhvr>
                                      <p:tavLst>
                                        <p:tav tm="0">
                                          <p:val>
                                            <p:strVal val="1+#ppt_h/2"/>
                                          </p:val>
                                        </p:tav>
                                        <p:tav tm="100000">
                                          <p:val>
                                            <p:strVal val="#ppt_y"/>
                                          </p:val>
                                        </p:tav>
                                      </p:tavLst>
                                    </p:anim>
                                  </p:childTnLst>
                                </p:cTn>
                              </p:par>
                            </p:childTnLst>
                          </p:cTn>
                        </p:par>
                      </p:childTnLst>
                    </p:cTn>
                  </p:par>
                  <p:par>
                    <p:cTn id="327" fill="hold">
                      <p:stCondLst>
                        <p:cond delay="indefinite"/>
                      </p:stCondLst>
                      <p:childTnLst>
                        <p:par>
                          <p:cTn id="328" fill="hold">
                            <p:stCondLst>
                              <p:cond delay="0"/>
                            </p:stCondLst>
                            <p:childTnLst>
                              <p:par>
                                <p:cTn id="329" presetID="2" presetClass="entr" presetSubtype="4" fill="hold" nodeType="clickEffect">
                                  <p:stCondLst>
                                    <p:cond delay="0"/>
                                  </p:stCondLst>
                                  <p:childTnLst>
                                    <p:set>
                                      <p:cBhvr>
                                        <p:cTn id="330" dur="1" fill="hold">
                                          <p:stCondLst>
                                            <p:cond delay="0"/>
                                          </p:stCondLst>
                                        </p:cTn>
                                        <p:tgtEl>
                                          <p:spTgt spid="26"/>
                                        </p:tgtEl>
                                        <p:attrNameLst>
                                          <p:attrName>style.visibility</p:attrName>
                                        </p:attrNameLst>
                                      </p:cBhvr>
                                      <p:to>
                                        <p:strVal val="visible"/>
                                      </p:to>
                                    </p:set>
                                    <p:anim calcmode="lin" valueType="num">
                                      <p:cBhvr additive="base">
                                        <p:cTn id="331" dur="500" fill="hold"/>
                                        <p:tgtEl>
                                          <p:spTgt spid="26"/>
                                        </p:tgtEl>
                                        <p:attrNameLst>
                                          <p:attrName>ppt_x</p:attrName>
                                        </p:attrNameLst>
                                      </p:cBhvr>
                                      <p:tavLst>
                                        <p:tav tm="0">
                                          <p:val>
                                            <p:strVal val="#ppt_x"/>
                                          </p:val>
                                        </p:tav>
                                        <p:tav tm="100000">
                                          <p:val>
                                            <p:strVal val="#ppt_x"/>
                                          </p:val>
                                        </p:tav>
                                      </p:tavLst>
                                    </p:anim>
                                    <p:anim calcmode="lin" valueType="num">
                                      <p:cBhvr additive="base">
                                        <p:cTn id="33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33" fill="hold">
                      <p:stCondLst>
                        <p:cond delay="indefinite"/>
                      </p:stCondLst>
                      <p:childTnLst>
                        <p:par>
                          <p:cTn id="334" fill="hold">
                            <p:stCondLst>
                              <p:cond delay="0"/>
                            </p:stCondLst>
                            <p:childTnLst>
                              <p:par>
                                <p:cTn id="335" presetID="2" presetClass="entr" presetSubtype="4" fill="hold" nodeType="clickEffect">
                                  <p:stCondLst>
                                    <p:cond delay="0"/>
                                  </p:stCondLst>
                                  <p:childTnLst>
                                    <p:set>
                                      <p:cBhvr>
                                        <p:cTn id="336" dur="1" fill="hold">
                                          <p:stCondLst>
                                            <p:cond delay="0"/>
                                          </p:stCondLst>
                                        </p:cTn>
                                        <p:tgtEl>
                                          <p:spTgt spid="65"/>
                                        </p:tgtEl>
                                        <p:attrNameLst>
                                          <p:attrName>style.visibility</p:attrName>
                                        </p:attrNameLst>
                                      </p:cBhvr>
                                      <p:to>
                                        <p:strVal val="visible"/>
                                      </p:to>
                                    </p:set>
                                    <p:anim calcmode="lin" valueType="num">
                                      <p:cBhvr additive="base">
                                        <p:cTn id="337" dur="500" fill="hold"/>
                                        <p:tgtEl>
                                          <p:spTgt spid="65"/>
                                        </p:tgtEl>
                                        <p:attrNameLst>
                                          <p:attrName>ppt_x</p:attrName>
                                        </p:attrNameLst>
                                      </p:cBhvr>
                                      <p:tavLst>
                                        <p:tav tm="0">
                                          <p:val>
                                            <p:strVal val="#ppt_x"/>
                                          </p:val>
                                        </p:tav>
                                        <p:tav tm="100000">
                                          <p:val>
                                            <p:strVal val="#ppt_x"/>
                                          </p:val>
                                        </p:tav>
                                      </p:tavLst>
                                    </p:anim>
                                    <p:anim calcmode="lin" valueType="num">
                                      <p:cBhvr additive="base">
                                        <p:cTn id="338"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39" fill="hold">
                      <p:stCondLst>
                        <p:cond delay="indefinite"/>
                      </p:stCondLst>
                      <p:childTnLst>
                        <p:par>
                          <p:cTn id="340" fill="hold">
                            <p:stCondLst>
                              <p:cond delay="0"/>
                            </p:stCondLst>
                            <p:childTnLst>
                              <p:par>
                                <p:cTn id="341" presetID="2" presetClass="entr" presetSubtype="4" fill="hold" nodeType="clickEffect">
                                  <p:stCondLst>
                                    <p:cond delay="0"/>
                                  </p:stCondLst>
                                  <p:childTnLst>
                                    <p:set>
                                      <p:cBhvr>
                                        <p:cTn id="342" dur="1" fill="hold">
                                          <p:stCondLst>
                                            <p:cond delay="0"/>
                                          </p:stCondLst>
                                        </p:cTn>
                                        <p:tgtEl>
                                          <p:spTgt spid="27"/>
                                        </p:tgtEl>
                                        <p:attrNameLst>
                                          <p:attrName>style.visibility</p:attrName>
                                        </p:attrNameLst>
                                      </p:cBhvr>
                                      <p:to>
                                        <p:strVal val="visible"/>
                                      </p:to>
                                    </p:set>
                                    <p:anim calcmode="lin" valueType="num">
                                      <p:cBhvr additive="base">
                                        <p:cTn id="343" dur="500" fill="hold"/>
                                        <p:tgtEl>
                                          <p:spTgt spid="27"/>
                                        </p:tgtEl>
                                        <p:attrNameLst>
                                          <p:attrName>ppt_x</p:attrName>
                                        </p:attrNameLst>
                                      </p:cBhvr>
                                      <p:tavLst>
                                        <p:tav tm="0">
                                          <p:val>
                                            <p:strVal val="#ppt_x"/>
                                          </p:val>
                                        </p:tav>
                                        <p:tav tm="100000">
                                          <p:val>
                                            <p:strVal val="#ppt_x"/>
                                          </p:val>
                                        </p:tav>
                                      </p:tavLst>
                                    </p:anim>
                                    <p:anim calcmode="lin" valueType="num">
                                      <p:cBhvr additive="base">
                                        <p:cTn id="34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45" fill="hold">
                      <p:stCondLst>
                        <p:cond delay="indefinite"/>
                      </p:stCondLst>
                      <p:childTnLst>
                        <p:par>
                          <p:cTn id="346" fill="hold">
                            <p:stCondLst>
                              <p:cond delay="0"/>
                            </p:stCondLst>
                            <p:childTnLst>
                              <p:par>
                                <p:cTn id="347" presetID="2" presetClass="entr" presetSubtype="4" fill="hold" nodeType="clickEffect">
                                  <p:stCondLst>
                                    <p:cond delay="0"/>
                                  </p:stCondLst>
                                  <p:childTnLst>
                                    <p:set>
                                      <p:cBhvr>
                                        <p:cTn id="348" dur="1" fill="hold">
                                          <p:stCondLst>
                                            <p:cond delay="0"/>
                                          </p:stCondLst>
                                        </p:cTn>
                                        <p:tgtEl>
                                          <p:spTgt spid="64"/>
                                        </p:tgtEl>
                                        <p:attrNameLst>
                                          <p:attrName>style.visibility</p:attrName>
                                        </p:attrNameLst>
                                      </p:cBhvr>
                                      <p:to>
                                        <p:strVal val="visible"/>
                                      </p:to>
                                    </p:set>
                                    <p:anim calcmode="lin" valueType="num">
                                      <p:cBhvr additive="base">
                                        <p:cTn id="349" dur="500" fill="hold"/>
                                        <p:tgtEl>
                                          <p:spTgt spid="64"/>
                                        </p:tgtEl>
                                        <p:attrNameLst>
                                          <p:attrName>ppt_x</p:attrName>
                                        </p:attrNameLst>
                                      </p:cBhvr>
                                      <p:tavLst>
                                        <p:tav tm="0">
                                          <p:val>
                                            <p:strVal val="#ppt_x"/>
                                          </p:val>
                                        </p:tav>
                                        <p:tav tm="100000">
                                          <p:val>
                                            <p:strVal val="#ppt_x"/>
                                          </p:val>
                                        </p:tav>
                                      </p:tavLst>
                                    </p:anim>
                                    <p:anim calcmode="lin" valueType="num">
                                      <p:cBhvr additive="base">
                                        <p:cTn id="350"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par>
                    <p:cTn id="351" fill="hold">
                      <p:stCondLst>
                        <p:cond delay="indefinite"/>
                      </p:stCondLst>
                      <p:childTnLst>
                        <p:par>
                          <p:cTn id="352" fill="hold">
                            <p:stCondLst>
                              <p:cond delay="0"/>
                            </p:stCondLst>
                            <p:childTnLst>
                              <p:par>
                                <p:cTn id="353" presetID="26" presetClass="entr" presetSubtype="0" fill="hold" grpId="0" nodeType="clickEffect">
                                  <p:stCondLst>
                                    <p:cond delay="0"/>
                                  </p:stCondLst>
                                  <p:childTnLst>
                                    <p:set>
                                      <p:cBhvr>
                                        <p:cTn id="354" dur="1" fill="hold">
                                          <p:stCondLst>
                                            <p:cond delay="0"/>
                                          </p:stCondLst>
                                        </p:cTn>
                                        <p:tgtEl>
                                          <p:spTgt spid="82">
                                            <p:txEl>
                                              <p:pRg st="0" end="0"/>
                                            </p:txEl>
                                          </p:spTgt>
                                        </p:tgtEl>
                                        <p:attrNameLst>
                                          <p:attrName>style.visibility</p:attrName>
                                        </p:attrNameLst>
                                      </p:cBhvr>
                                      <p:to>
                                        <p:strVal val="visible"/>
                                      </p:to>
                                    </p:set>
                                    <p:animEffect transition="in" filter="wipe(down)">
                                      <p:cBhvr>
                                        <p:cTn id="355" dur="580">
                                          <p:stCondLst>
                                            <p:cond delay="0"/>
                                          </p:stCondLst>
                                        </p:cTn>
                                        <p:tgtEl>
                                          <p:spTgt spid="82">
                                            <p:txEl>
                                              <p:pRg st="0" end="0"/>
                                            </p:txEl>
                                          </p:spTgt>
                                        </p:tgtEl>
                                      </p:cBhvr>
                                    </p:animEffect>
                                    <p:anim calcmode="lin" valueType="num">
                                      <p:cBhvr>
                                        <p:cTn id="356" dur="1822" tmFilter="0,0; 0.14,0.36; 0.43,0.73; 0.71,0.91; 1.0,1.0">
                                          <p:stCondLst>
                                            <p:cond delay="0"/>
                                          </p:stCondLst>
                                        </p:cTn>
                                        <p:tgtEl>
                                          <p:spTgt spid="82">
                                            <p:txEl>
                                              <p:pRg st="0" end="0"/>
                                            </p:txEl>
                                          </p:spTgt>
                                        </p:tgtEl>
                                        <p:attrNameLst>
                                          <p:attrName>ppt_x</p:attrName>
                                        </p:attrNameLst>
                                      </p:cBhvr>
                                      <p:tavLst>
                                        <p:tav tm="0">
                                          <p:val>
                                            <p:strVal val="#ppt_x-0.25"/>
                                          </p:val>
                                        </p:tav>
                                        <p:tav tm="100000">
                                          <p:val>
                                            <p:strVal val="#ppt_x"/>
                                          </p:val>
                                        </p:tav>
                                      </p:tavLst>
                                    </p:anim>
                                    <p:anim calcmode="lin" valueType="num">
                                      <p:cBhvr>
                                        <p:cTn id="357" dur="664" tmFilter="0.0,0.0; 0.25,0.07; 0.50,0.2; 0.75,0.467; 1.0,1.0">
                                          <p:stCondLst>
                                            <p:cond delay="0"/>
                                          </p:stCondLst>
                                        </p:cTn>
                                        <p:tgtEl>
                                          <p:spTgt spid="82">
                                            <p:txEl>
                                              <p:pRg st="0" end="0"/>
                                            </p:txEl>
                                          </p:spTgt>
                                        </p:tgtEl>
                                        <p:attrNameLst>
                                          <p:attrName>ppt_y</p:attrName>
                                        </p:attrNameLst>
                                      </p:cBhvr>
                                      <p:tavLst>
                                        <p:tav tm="0" fmla="#ppt_y-sin(pi*$)/3">
                                          <p:val>
                                            <p:fltVal val="0.5"/>
                                          </p:val>
                                        </p:tav>
                                        <p:tav tm="100000">
                                          <p:val>
                                            <p:fltVal val="1"/>
                                          </p:val>
                                        </p:tav>
                                      </p:tavLst>
                                    </p:anim>
                                    <p:anim calcmode="lin" valueType="num">
                                      <p:cBhvr>
                                        <p:cTn id="358" dur="664" tmFilter="0, 0; 0.125,0.2665; 0.25,0.4; 0.375,0.465; 0.5,0.5;  0.625,0.535; 0.75,0.6; 0.875,0.7335; 1,1">
                                          <p:stCondLst>
                                            <p:cond delay="664"/>
                                          </p:stCondLst>
                                        </p:cTn>
                                        <p:tgtEl>
                                          <p:spTgt spid="82">
                                            <p:txEl>
                                              <p:pRg st="0" end="0"/>
                                            </p:txEl>
                                          </p:spTgt>
                                        </p:tgtEl>
                                        <p:attrNameLst>
                                          <p:attrName>ppt_y</p:attrName>
                                        </p:attrNameLst>
                                      </p:cBhvr>
                                      <p:tavLst>
                                        <p:tav tm="0" fmla="#ppt_y-sin(pi*$)/9">
                                          <p:val>
                                            <p:fltVal val="0"/>
                                          </p:val>
                                        </p:tav>
                                        <p:tav tm="100000">
                                          <p:val>
                                            <p:fltVal val="1"/>
                                          </p:val>
                                        </p:tav>
                                      </p:tavLst>
                                    </p:anim>
                                    <p:anim calcmode="lin" valueType="num">
                                      <p:cBhvr>
                                        <p:cTn id="359" dur="332" tmFilter="0, 0; 0.125,0.2665; 0.25,0.4; 0.375,0.465; 0.5,0.5;  0.625,0.535; 0.75,0.6; 0.875,0.7335; 1,1">
                                          <p:stCondLst>
                                            <p:cond delay="1324"/>
                                          </p:stCondLst>
                                        </p:cTn>
                                        <p:tgtEl>
                                          <p:spTgt spid="82">
                                            <p:txEl>
                                              <p:pRg st="0" end="0"/>
                                            </p:txEl>
                                          </p:spTgt>
                                        </p:tgtEl>
                                        <p:attrNameLst>
                                          <p:attrName>ppt_y</p:attrName>
                                        </p:attrNameLst>
                                      </p:cBhvr>
                                      <p:tavLst>
                                        <p:tav tm="0" fmla="#ppt_y-sin(pi*$)/27">
                                          <p:val>
                                            <p:fltVal val="0"/>
                                          </p:val>
                                        </p:tav>
                                        <p:tav tm="100000">
                                          <p:val>
                                            <p:fltVal val="1"/>
                                          </p:val>
                                        </p:tav>
                                      </p:tavLst>
                                    </p:anim>
                                    <p:anim calcmode="lin" valueType="num">
                                      <p:cBhvr>
                                        <p:cTn id="360" dur="164" tmFilter="0, 0; 0.125,0.2665; 0.25,0.4; 0.375,0.465; 0.5,0.5;  0.625,0.535; 0.75,0.6; 0.875,0.7335; 1,1">
                                          <p:stCondLst>
                                            <p:cond delay="1656"/>
                                          </p:stCondLst>
                                        </p:cTn>
                                        <p:tgtEl>
                                          <p:spTgt spid="82">
                                            <p:txEl>
                                              <p:pRg st="0" end="0"/>
                                            </p:txEl>
                                          </p:spTgt>
                                        </p:tgtEl>
                                        <p:attrNameLst>
                                          <p:attrName>ppt_y</p:attrName>
                                        </p:attrNameLst>
                                      </p:cBhvr>
                                      <p:tavLst>
                                        <p:tav tm="0" fmla="#ppt_y-sin(pi*$)/81">
                                          <p:val>
                                            <p:fltVal val="0"/>
                                          </p:val>
                                        </p:tav>
                                        <p:tav tm="100000">
                                          <p:val>
                                            <p:fltVal val="1"/>
                                          </p:val>
                                        </p:tav>
                                      </p:tavLst>
                                    </p:anim>
                                    <p:animScale>
                                      <p:cBhvr>
                                        <p:cTn id="361" dur="26">
                                          <p:stCondLst>
                                            <p:cond delay="650"/>
                                          </p:stCondLst>
                                        </p:cTn>
                                        <p:tgtEl>
                                          <p:spTgt spid="82">
                                            <p:txEl>
                                              <p:pRg st="0" end="0"/>
                                            </p:txEl>
                                          </p:spTgt>
                                        </p:tgtEl>
                                      </p:cBhvr>
                                      <p:to x="100000" y="60000"/>
                                    </p:animScale>
                                    <p:animScale>
                                      <p:cBhvr>
                                        <p:cTn id="362" dur="166" decel="50000">
                                          <p:stCondLst>
                                            <p:cond delay="676"/>
                                          </p:stCondLst>
                                        </p:cTn>
                                        <p:tgtEl>
                                          <p:spTgt spid="82">
                                            <p:txEl>
                                              <p:pRg st="0" end="0"/>
                                            </p:txEl>
                                          </p:spTgt>
                                        </p:tgtEl>
                                      </p:cBhvr>
                                      <p:to x="100000" y="100000"/>
                                    </p:animScale>
                                    <p:animScale>
                                      <p:cBhvr>
                                        <p:cTn id="363" dur="26">
                                          <p:stCondLst>
                                            <p:cond delay="1312"/>
                                          </p:stCondLst>
                                        </p:cTn>
                                        <p:tgtEl>
                                          <p:spTgt spid="82">
                                            <p:txEl>
                                              <p:pRg st="0" end="0"/>
                                            </p:txEl>
                                          </p:spTgt>
                                        </p:tgtEl>
                                      </p:cBhvr>
                                      <p:to x="100000" y="80000"/>
                                    </p:animScale>
                                    <p:animScale>
                                      <p:cBhvr>
                                        <p:cTn id="364" dur="166" decel="50000">
                                          <p:stCondLst>
                                            <p:cond delay="1338"/>
                                          </p:stCondLst>
                                        </p:cTn>
                                        <p:tgtEl>
                                          <p:spTgt spid="82">
                                            <p:txEl>
                                              <p:pRg st="0" end="0"/>
                                            </p:txEl>
                                          </p:spTgt>
                                        </p:tgtEl>
                                      </p:cBhvr>
                                      <p:to x="100000" y="100000"/>
                                    </p:animScale>
                                    <p:animScale>
                                      <p:cBhvr>
                                        <p:cTn id="365" dur="26">
                                          <p:stCondLst>
                                            <p:cond delay="1642"/>
                                          </p:stCondLst>
                                        </p:cTn>
                                        <p:tgtEl>
                                          <p:spTgt spid="82">
                                            <p:txEl>
                                              <p:pRg st="0" end="0"/>
                                            </p:txEl>
                                          </p:spTgt>
                                        </p:tgtEl>
                                      </p:cBhvr>
                                      <p:to x="100000" y="90000"/>
                                    </p:animScale>
                                    <p:animScale>
                                      <p:cBhvr>
                                        <p:cTn id="366" dur="166" decel="50000">
                                          <p:stCondLst>
                                            <p:cond delay="1668"/>
                                          </p:stCondLst>
                                        </p:cTn>
                                        <p:tgtEl>
                                          <p:spTgt spid="82">
                                            <p:txEl>
                                              <p:pRg st="0" end="0"/>
                                            </p:txEl>
                                          </p:spTgt>
                                        </p:tgtEl>
                                      </p:cBhvr>
                                      <p:to x="100000" y="100000"/>
                                    </p:animScale>
                                    <p:animScale>
                                      <p:cBhvr>
                                        <p:cTn id="367" dur="26">
                                          <p:stCondLst>
                                            <p:cond delay="1808"/>
                                          </p:stCondLst>
                                        </p:cTn>
                                        <p:tgtEl>
                                          <p:spTgt spid="82">
                                            <p:txEl>
                                              <p:pRg st="0" end="0"/>
                                            </p:txEl>
                                          </p:spTgt>
                                        </p:tgtEl>
                                      </p:cBhvr>
                                      <p:to x="100000" y="95000"/>
                                    </p:animScale>
                                    <p:animScale>
                                      <p:cBhvr>
                                        <p:cTn id="368" dur="166" decel="50000">
                                          <p:stCondLst>
                                            <p:cond delay="1834"/>
                                          </p:stCondLst>
                                        </p:cTn>
                                        <p:tgtEl>
                                          <p:spTgt spid="82">
                                            <p:txEl>
                                              <p:pRg st="0" end="0"/>
                                            </p:txEl>
                                          </p:spTgt>
                                        </p:tgtEl>
                                      </p:cBhvr>
                                      <p:to x="100000" y="100000"/>
                                    </p:animScale>
                                  </p:childTnLst>
                                </p:cTn>
                              </p:par>
                            </p:childTnLst>
                          </p:cTn>
                        </p:par>
                      </p:childTnLst>
                    </p:cTn>
                  </p:par>
                  <p:par>
                    <p:cTn id="369" fill="hold">
                      <p:stCondLst>
                        <p:cond delay="indefinite"/>
                      </p:stCondLst>
                      <p:childTnLst>
                        <p:par>
                          <p:cTn id="370" fill="hold">
                            <p:stCondLst>
                              <p:cond delay="0"/>
                            </p:stCondLst>
                            <p:childTnLst>
                              <p:par>
                                <p:cTn id="371" presetID="2" presetClass="entr" presetSubtype="4" fill="hold" nodeType="clickEffect">
                                  <p:stCondLst>
                                    <p:cond delay="0"/>
                                  </p:stCondLst>
                                  <p:childTnLst>
                                    <p:set>
                                      <p:cBhvr>
                                        <p:cTn id="372" dur="1" fill="hold">
                                          <p:stCondLst>
                                            <p:cond delay="0"/>
                                          </p:stCondLst>
                                        </p:cTn>
                                        <p:tgtEl>
                                          <p:spTgt spid="29"/>
                                        </p:tgtEl>
                                        <p:attrNameLst>
                                          <p:attrName>style.visibility</p:attrName>
                                        </p:attrNameLst>
                                      </p:cBhvr>
                                      <p:to>
                                        <p:strVal val="visible"/>
                                      </p:to>
                                    </p:set>
                                    <p:anim calcmode="lin" valueType="num">
                                      <p:cBhvr additive="base">
                                        <p:cTn id="373" dur="500" fill="hold"/>
                                        <p:tgtEl>
                                          <p:spTgt spid="29"/>
                                        </p:tgtEl>
                                        <p:attrNameLst>
                                          <p:attrName>ppt_x</p:attrName>
                                        </p:attrNameLst>
                                      </p:cBhvr>
                                      <p:tavLst>
                                        <p:tav tm="0">
                                          <p:val>
                                            <p:strVal val="#ppt_x"/>
                                          </p:val>
                                        </p:tav>
                                        <p:tav tm="100000">
                                          <p:val>
                                            <p:strVal val="#ppt_x"/>
                                          </p:val>
                                        </p:tav>
                                      </p:tavLst>
                                    </p:anim>
                                    <p:anim calcmode="lin" valueType="num">
                                      <p:cBhvr additive="base">
                                        <p:cTn id="37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75" fill="hold">
                      <p:stCondLst>
                        <p:cond delay="indefinite"/>
                      </p:stCondLst>
                      <p:childTnLst>
                        <p:par>
                          <p:cTn id="376" fill="hold">
                            <p:stCondLst>
                              <p:cond delay="0"/>
                            </p:stCondLst>
                            <p:childTnLst>
                              <p:par>
                                <p:cTn id="377" presetID="2" presetClass="entr" presetSubtype="4" fill="hold" nodeType="clickEffect">
                                  <p:stCondLst>
                                    <p:cond delay="0"/>
                                  </p:stCondLst>
                                  <p:childTnLst>
                                    <p:set>
                                      <p:cBhvr>
                                        <p:cTn id="378" dur="1" fill="hold">
                                          <p:stCondLst>
                                            <p:cond delay="0"/>
                                          </p:stCondLst>
                                        </p:cTn>
                                        <p:tgtEl>
                                          <p:spTgt spid="66"/>
                                        </p:tgtEl>
                                        <p:attrNameLst>
                                          <p:attrName>style.visibility</p:attrName>
                                        </p:attrNameLst>
                                      </p:cBhvr>
                                      <p:to>
                                        <p:strVal val="visible"/>
                                      </p:to>
                                    </p:set>
                                    <p:anim calcmode="lin" valueType="num">
                                      <p:cBhvr additive="base">
                                        <p:cTn id="379" dur="500" fill="hold"/>
                                        <p:tgtEl>
                                          <p:spTgt spid="66"/>
                                        </p:tgtEl>
                                        <p:attrNameLst>
                                          <p:attrName>ppt_x</p:attrName>
                                        </p:attrNameLst>
                                      </p:cBhvr>
                                      <p:tavLst>
                                        <p:tav tm="0">
                                          <p:val>
                                            <p:strVal val="#ppt_x"/>
                                          </p:val>
                                        </p:tav>
                                        <p:tav tm="100000">
                                          <p:val>
                                            <p:strVal val="#ppt_x"/>
                                          </p:val>
                                        </p:tav>
                                      </p:tavLst>
                                    </p:anim>
                                    <p:anim calcmode="lin" valueType="num">
                                      <p:cBhvr additive="base">
                                        <p:cTn id="380"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381" fill="hold">
                      <p:stCondLst>
                        <p:cond delay="indefinite"/>
                      </p:stCondLst>
                      <p:childTnLst>
                        <p:par>
                          <p:cTn id="382" fill="hold">
                            <p:stCondLst>
                              <p:cond delay="0"/>
                            </p:stCondLst>
                            <p:childTnLst>
                              <p:par>
                                <p:cTn id="383" presetID="2" presetClass="entr" presetSubtype="4" fill="hold" nodeType="clickEffect">
                                  <p:stCondLst>
                                    <p:cond delay="0"/>
                                  </p:stCondLst>
                                  <p:childTnLst>
                                    <p:set>
                                      <p:cBhvr>
                                        <p:cTn id="384" dur="1" fill="hold">
                                          <p:stCondLst>
                                            <p:cond delay="0"/>
                                          </p:stCondLst>
                                        </p:cTn>
                                        <p:tgtEl>
                                          <p:spTgt spid="28"/>
                                        </p:tgtEl>
                                        <p:attrNameLst>
                                          <p:attrName>style.visibility</p:attrName>
                                        </p:attrNameLst>
                                      </p:cBhvr>
                                      <p:to>
                                        <p:strVal val="visible"/>
                                      </p:to>
                                    </p:set>
                                    <p:anim calcmode="lin" valueType="num">
                                      <p:cBhvr additive="base">
                                        <p:cTn id="385" dur="500" fill="hold"/>
                                        <p:tgtEl>
                                          <p:spTgt spid="28"/>
                                        </p:tgtEl>
                                        <p:attrNameLst>
                                          <p:attrName>ppt_x</p:attrName>
                                        </p:attrNameLst>
                                      </p:cBhvr>
                                      <p:tavLst>
                                        <p:tav tm="0">
                                          <p:val>
                                            <p:strVal val="#ppt_x"/>
                                          </p:val>
                                        </p:tav>
                                        <p:tav tm="100000">
                                          <p:val>
                                            <p:strVal val="#ppt_x"/>
                                          </p:val>
                                        </p:tav>
                                      </p:tavLst>
                                    </p:anim>
                                    <p:anim calcmode="lin" valueType="num">
                                      <p:cBhvr additive="base">
                                        <p:cTn id="38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87" fill="hold">
                      <p:stCondLst>
                        <p:cond delay="indefinite"/>
                      </p:stCondLst>
                      <p:childTnLst>
                        <p:par>
                          <p:cTn id="388" fill="hold">
                            <p:stCondLst>
                              <p:cond delay="0"/>
                            </p:stCondLst>
                            <p:childTnLst>
                              <p:par>
                                <p:cTn id="389" presetID="2" presetClass="entr" presetSubtype="4" fill="hold" nodeType="clickEffect">
                                  <p:stCondLst>
                                    <p:cond delay="0"/>
                                  </p:stCondLst>
                                  <p:childTnLst>
                                    <p:set>
                                      <p:cBhvr>
                                        <p:cTn id="390" dur="1" fill="hold">
                                          <p:stCondLst>
                                            <p:cond delay="0"/>
                                          </p:stCondLst>
                                        </p:cTn>
                                        <p:tgtEl>
                                          <p:spTgt spid="67"/>
                                        </p:tgtEl>
                                        <p:attrNameLst>
                                          <p:attrName>style.visibility</p:attrName>
                                        </p:attrNameLst>
                                      </p:cBhvr>
                                      <p:to>
                                        <p:strVal val="visible"/>
                                      </p:to>
                                    </p:set>
                                    <p:anim calcmode="lin" valueType="num">
                                      <p:cBhvr additive="base">
                                        <p:cTn id="391" dur="500" fill="hold"/>
                                        <p:tgtEl>
                                          <p:spTgt spid="67"/>
                                        </p:tgtEl>
                                        <p:attrNameLst>
                                          <p:attrName>ppt_x</p:attrName>
                                        </p:attrNameLst>
                                      </p:cBhvr>
                                      <p:tavLst>
                                        <p:tav tm="0">
                                          <p:val>
                                            <p:strVal val="#ppt_x"/>
                                          </p:val>
                                        </p:tav>
                                        <p:tav tm="100000">
                                          <p:val>
                                            <p:strVal val="#ppt_x"/>
                                          </p:val>
                                        </p:tav>
                                      </p:tavLst>
                                    </p:anim>
                                    <p:anim calcmode="lin" valueType="num">
                                      <p:cBhvr additive="base">
                                        <p:cTn id="392" dur="500" fill="hold"/>
                                        <p:tgtEl>
                                          <p:spTgt spid="67"/>
                                        </p:tgtEl>
                                        <p:attrNameLst>
                                          <p:attrName>ppt_y</p:attrName>
                                        </p:attrNameLst>
                                      </p:cBhvr>
                                      <p:tavLst>
                                        <p:tav tm="0">
                                          <p:val>
                                            <p:strVal val="1+#ppt_h/2"/>
                                          </p:val>
                                        </p:tav>
                                        <p:tav tm="100000">
                                          <p:val>
                                            <p:strVal val="#ppt_y"/>
                                          </p:val>
                                        </p:tav>
                                      </p:tavLst>
                                    </p:anim>
                                  </p:childTnLst>
                                </p:cTn>
                              </p:par>
                            </p:childTnLst>
                          </p:cTn>
                        </p:par>
                      </p:childTnLst>
                    </p:cTn>
                  </p:par>
                  <p:par>
                    <p:cTn id="393" fill="hold">
                      <p:stCondLst>
                        <p:cond delay="indefinite"/>
                      </p:stCondLst>
                      <p:childTnLst>
                        <p:par>
                          <p:cTn id="394" fill="hold">
                            <p:stCondLst>
                              <p:cond delay="0"/>
                            </p:stCondLst>
                            <p:childTnLst>
                              <p:par>
                                <p:cTn id="395" presetID="2" presetClass="entr" presetSubtype="4" fill="hold" nodeType="clickEffect">
                                  <p:stCondLst>
                                    <p:cond delay="0"/>
                                  </p:stCondLst>
                                  <p:childTnLst>
                                    <p:set>
                                      <p:cBhvr>
                                        <p:cTn id="396" dur="1" fill="hold">
                                          <p:stCondLst>
                                            <p:cond delay="0"/>
                                          </p:stCondLst>
                                        </p:cTn>
                                        <p:tgtEl>
                                          <p:spTgt spid="30"/>
                                        </p:tgtEl>
                                        <p:attrNameLst>
                                          <p:attrName>style.visibility</p:attrName>
                                        </p:attrNameLst>
                                      </p:cBhvr>
                                      <p:to>
                                        <p:strVal val="visible"/>
                                      </p:to>
                                    </p:set>
                                    <p:anim calcmode="lin" valueType="num">
                                      <p:cBhvr additive="base">
                                        <p:cTn id="397" dur="500" fill="hold"/>
                                        <p:tgtEl>
                                          <p:spTgt spid="30"/>
                                        </p:tgtEl>
                                        <p:attrNameLst>
                                          <p:attrName>ppt_x</p:attrName>
                                        </p:attrNameLst>
                                      </p:cBhvr>
                                      <p:tavLst>
                                        <p:tav tm="0">
                                          <p:val>
                                            <p:strVal val="#ppt_x"/>
                                          </p:val>
                                        </p:tav>
                                        <p:tav tm="100000">
                                          <p:val>
                                            <p:strVal val="#ppt_x"/>
                                          </p:val>
                                        </p:tav>
                                      </p:tavLst>
                                    </p:anim>
                                    <p:anim calcmode="lin" valueType="num">
                                      <p:cBhvr additive="base">
                                        <p:cTn id="39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399" fill="hold">
                      <p:stCondLst>
                        <p:cond delay="indefinite"/>
                      </p:stCondLst>
                      <p:childTnLst>
                        <p:par>
                          <p:cTn id="400" fill="hold">
                            <p:stCondLst>
                              <p:cond delay="0"/>
                            </p:stCondLst>
                            <p:childTnLst>
                              <p:par>
                                <p:cTn id="401" presetID="2" presetClass="entr" presetSubtype="4" fill="hold" nodeType="clickEffect">
                                  <p:stCondLst>
                                    <p:cond delay="0"/>
                                  </p:stCondLst>
                                  <p:childTnLst>
                                    <p:set>
                                      <p:cBhvr>
                                        <p:cTn id="402" dur="1" fill="hold">
                                          <p:stCondLst>
                                            <p:cond delay="0"/>
                                          </p:stCondLst>
                                        </p:cTn>
                                        <p:tgtEl>
                                          <p:spTgt spid="68"/>
                                        </p:tgtEl>
                                        <p:attrNameLst>
                                          <p:attrName>style.visibility</p:attrName>
                                        </p:attrNameLst>
                                      </p:cBhvr>
                                      <p:to>
                                        <p:strVal val="visible"/>
                                      </p:to>
                                    </p:set>
                                    <p:anim calcmode="lin" valueType="num">
                                      <p:cBhvr additive="base">
                                        <p:cTn id="403" dur="500" fill="hold"/>
                                        <p:tgtEl>
                                          <p:spTgt spid="68"/>
                                        </p:tgtEl>
                                        <p:attrNameLst>
                                          <p:attrName>ppt_x</p:attrName>
                                        </p:attrNameLst>
                                      </p:cBhvr>
                                      <p:tavLst>
                                        <p:tav tm="0">
                                          <p:val>
                                            <p:strVal val="#ppt_x"/>
                                          </p:val>
                                        </p:tav>
                                        <p:tav tm="100000">
                                          <p:val>
                                            <p:strVal val="#ppt_x"/>
                                          </p:val>
                                        </p:tav>
                                      </p:tavLst>
                                    </p:anim>
                                    <p:anim calcmode="lin" valueType="num">
                                      <p:cBhvr additive="base">
                                        <p:cTn id="404"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par>
                    <p:cTn id="405" fill="hold">
                      <p:stCondLst>
                        <p:cond delay="indefinite"/>
                      </p:stCondLst>
                      <p:childTnLst>
                        <p:par>
                          <p:cTn id="406" fill="hold">
                            <p:stCondLst>
                              <p:cond delay="0"/>
                            </p:stCondLst>
                            <p:childTnLst>
                              <p:par>
                                <p:cTn id="407" presetID="26" presetClass="entr" presetSubtype="0" fill="hold" grpId="0" nodeType="clickEffect">
                                  <p:stCondLst>
                                    <p:cond delay="0"/>
                                  </p:stCondLst>
                                  <p:childTnLst>
                                    <p:set>
                                      <p:cBhvr>
                                        <p:cTn id="408" dur="1" fill="hold">
                                          <p:stCondLst>
                                            <p:cond delay="0"/>
                                          </p:stCondLst>
                                        </p:cTn>
                                        <p:tgtEl>
                                          <p:spTgt spid="85">
                                            <p:txEl>
                                              <p:pRg st="0" end="0"/>
                                            </p:txEl>
                                          </p:spTgt>
                                        </p:tgtEl>
                                        <p:attrNameLst>
                                          <p:attrName>style.visibility</p:attrName>
                                        </p:attrNameLst>
                                      </p:cBhvr>
                                      <p:to>
                                        <p:strVal val="visible"/>
                                      </p:to>
                                    </p:set>
                                    <p:animEffect transition="in" filter="wipe(down)">
                                      <p:cBhvr>
                                        <p:cTn id="409" dur="580">
                                          <p:stCondLst>
                                            <p:cond delay="0"/>
                                          </p:stCondLst>
                                        </p:cTn>
                                        <p:tgtEl>
                                          <p:spTgt spid="85">
                                            <p:txEl>
                                              <p:pRg st="0" end="0"/>
                                            </p:txEl>
                                          </p:spTgt>
                                        </p:tgtEl>
                                      </p:cBhvr>
                                    </p:animEffect>
                                    <p:anim calcmode="lin" valueType="num">
                                      <p:cBhvr>
                                        <p:cTn id="410" dur="1822" tmFilter="0,0; 0.14,0.36; 0.43,0.73; 0.71,0.91; 1.0,1.0">
                                          <p:stCondLst>
                                            <p:cond delay="0"/>
                                          </p:stCondLst>
                                        </p:cTn>
                                        <p:tgtEl>
                                          <p:spTgt spid="85">
                                            <p:txEl>
                                              <p:pRg st="0" end="0"/>
                                            </p:txEl>
                                          </p:spTgt>
                                        </p:tgtEl>
                                        <p:attrNameLst>
                                          <p:attrName>ppt_x</p:attrName>
                                        </p:attrNameLst>
                                      </p:cBhvr>
                                      <p:tavLst>
                                        <p:tav tm="0">
                                          <p:val>
                                            <p:strVal val="#ppt_x-0.25"/>
                                          </p:val>
                                        </p:tav>
                                        <p:tav tm="100000">
                                          <p:val>
                                            <p:strVal val="#ppt_x"/>
                                          </p:val>
                                        </p:tav>
                                      </p:tavLst>
                                    </p:anim>
                                    <p:anim calcmode="lin" valueType="num">
                                      <p:cBhvr>
                                        <p:cTn id="411" dur="664" tmFilter="0.0,0.0; 0.25,0.07; 0.50,0.2; 0.75,0.467; 1.0,1.0">
                                          <p:stCondLst>
                                            <p:cond delay="0"/>
                                          </p:stCondLst>
                                        </p:cTn>
                                        <p:tgtEl>
                                          <p:spTgt spid="85">
                                            <p:txEl>
                                              <p:pRg st="0" end="0"/>
                                            </p:txEl>
                                          </p:spTgt>
                                        </p:tgtEl>
                                        <p:attrNameLst>
                                          <p:attrName>ppt_y</p:attrName>
                                        </p:attrNameLst>
                                      </p:cBhvr>
                                      <p:tavLst>
                                        <p:tav tm="0" fmla="#ppt_y-sin(pi*$)/3">
                                          <p:val>
                                            <p:fltVal val="0.5"/>
                                          </p:val>
                                        </p:tav>
                                        <p:tav tm="100000">
                                          <p:val>
                                            <p:fltVal val="1"/>
                                          </p:val>
                                        </p:tav>
                                      </p:tavLst>
                                    </p:anim>
                                    <p:anim calcmode="lin" valueType="num">
                                      <p:cBhvr>
                                        <p:cTn id="412" dur="664" tmFilter="0, 0; 0.125,0.2665; 0.25,0.4; 0.375,0.465; 0.5,0.5;  0.625,0.535; 0.75,0.6; 0.875,0.7335; 1,1">
                                          <p:stCondLst>
                                            <p:cond delay="664"/>
                                          </p:stCondLst>
                                        </p:cTn>
                                        <p:tgtEl>
                                          <p:spTgt spid="85">
                                            <p:txEl>
                                              <p:pRg st="0" end="0"/>
                                            </p:txEl>
                                          </p:spTgt>
                                        </p:tgtEl>
                                        <p:attrNameLst>
                                          <p:attrName>ppt_y</p:attrName>
                                        </p:attrNameLst>
                                      </p:cBhvr>
                                      <p:tavLst>
                                        <p:tav tm="0" fmla="#ppt_y-sin(pi*$)/9">
                                          <p:val>
                                            <p:fltVal val="0"/>
                                          </p:val>
                                        </p:tav>
                                        <p:tav tm="100000">
                                          <p:val>
                                            <p:fltVal val="1"/>
                                          </p:val>
                                        </p:tav>
                                      </p:tavLst>
                                    </p:anim>
                                    <p:anim calcmode="lin" valueType="num">
                                      <p:cBhvr>
                                        <p:cTn id="413" dur="332" tmFilter="0, 0; 0.125,0.2665; 0.25,0.4; 0.375,0.465; 0.5,0.5;  0.625,0.535; 0.75,0.6; 0.875,0.7335; 1,1">
                                          <p:stCondLst>
                                            <p:cond delay="1324"/>
                                          </p:stCondLst>
                                        </p:cTn>
                                        <p:tgtEl>
                                          <p:spTgt spid="85">
                                            <p:txEl>
                                              <p:pRg st="0" end="0"/>
                                            </p:txEl>
                                          </p:spTgt>
                                        </p:tgtEl>
                                        <p:attrNameLst>
                                          <p:attrName>ppt_y</p:attrName>
                                        </p:attrNameLst>
                                      </p:cBhvr>
                                      <p:tavLst>
                                        <p:tav tm="0" fmla="#ppt_y-sin(pi*$)/27">
                                          <p:val>
                                            <p:fltVal val="0"/>
                                          </p:val>
                                        </p:tav>
                                        <p:tav tm="100000">
                                          <p:val>
                                            <p:fltVal val="1"/>
                                          </p:val>
                                        </p:tav>
                                      </p:tavLst>
                                    </p:anim>
                                    <p:anim calcmode="lin" valueType="num">
                                      <p:cBhvr>
                                        <p:cTn id="414" dur="164" tmFilter="0, 0; 0.125,0.2665; 0.25,0.4; 0.375,0.465; 0.5,0.5;  0.625,0.535; 0.75,0.6; 0.875,0.7335; 1,1">
                                          <p:stCondLst>
                                            <p:cond delay="1656"/>
                                          </p:stCondLst>
                                        </p:cTn>
                                        <p:tgtEl>
                                          <p:spTgt spid="85">
                                            <p:txEl>
                                              <p:pRg st="0" end="0"/>
                                            </p:txEl>
                                          </p:spTgt>
                                        </p:tgtEl>
                                        <p:attrNameLst>
                                          <p:attrName>ppt_y</p:attrName>
                                        </p:attrNameLst>
                                      </p:cBhvr>
                                      <p:tavLst>
                                        <p:tav tm="0" fmla="#ppt_y-sin(pi*$)/81">
                                          <p:val>
                                            <p:fltVal val="0"/>
                                          </p:val>
                                        </p:tav>
                                        <p:tav tm="100000">
                                          <p:val>
                                            <p:fltVal val="1"/>
                                          </p:val>
                                        </p:tav>
                                      </p:tavLst>
                                    </p:anim>
                                    <p:animScale>
                                      <p:cBhvr>
                                        <p:cTn id="415" dur="26">
                                          <p:stCondLst>
                                            <p:cond delay="650"/>
                                          </p:stCondLst>
                                        </p:cTn>
                                        <p:tgtEl>
                                          <p:spTgt spid="85">
                                            <p:txEl>
                                              <p:pRg st="0" end="0"/>
                                            </p:txEl>
                                          </p:spTgt>
                                        </p:tgtEl>
                                      </p:cBhvr>
                                      <p:to x="100000" y="60000"/>
                                    </p:animScale>
                                    <p:animScale>
                                      <p:cBhvr>
                                        <p:cTn id="416" dur="166" decel="50000">
                                          <p:stCondLst>
                                            <p:cond delay="676"/>
                                          </p:stCondLst>
                                        </p:cTn>
                                        <p:tgtEl>
                                          <p:spTgt spid="85">
                                            <p:txEl>
                                              <p:pRg st="0" end="0"/>
                                            </p:txEl>
                                          </p:spTgt>
                                        </p:tgtEl>
                                      </p:cBhvr>
                                      <p:to x="100000" y="100000"/>
                                    </p:animScale>
                                    <p:animScale>
                                      <p:cBhvr>
                                        <p:cTn id="417" dur="26">
                                          <p:stCondLst>
                                            <p:cond delay="1312"/>
                                          </p:stCondLst>
                                        </p:cTn>
                                        <p:tgtEl>
                                          <p:spTgt spid="85">
                                            <p:txEl>
                                              <p:pRg st="0" end="0"/>
                                            </p:txEl>
                                          </p:spTgt>
                                        </p:tgtEl>
                                      </p:cBhvr>
                                      <p:to x="100000" y="80000"/>
                                    </p:animScale>
                                    <p:animScale>
                                      <p:cBhvr>
                                        <p:cTn id="418" dur="166" decel="50000">
                                          <p:stCondLst>
                                            <p:cond delay="1338"/>
                                          </p:stCondLst>
                                        </p:cTn>
                                        <p:tgtEl>
                                          <p:spTgt spid="85">
                                            <p:txEl>
                                              <p:pRg st="0" end="0"/>
                                            </p:txEl>
                                          </p:spTgt>
                                        </p:tgtEl>
                                      </p:cBhvr>
                                      <p:to x="100000" y="100000"/>
                                    </p:animScale>
                                    <p:animScale>
                                      <p:cBhvr>
                                        <p:cTn id="419" dur="26">
                                          <p:stCondLst>
                                            <p:cond delay="1642"/>
                                          </p:stCondLst>
                                        </p:cTn>
                                        <p:tgtEl>
                                          <p:spTgt spid="85">
                                            <p:txEl>
                                              <p:pRg st="0" end="0"/>
                                            </p:txEl>
                                          </p:spTgt>
                                        </p:tgtEl>
                                      </p:cBhvr>
                                      <p:to x="100000" y="90000"/>
                                    </p:animScale>
                                    <p:animScale>
                                      <p:cBhvr>
                                        <p:cTn id="420" dur="166" decel="50000">
                                          <p:stCondLst>
                                            <p:cond delay="1668"/>
                                          </p:stCondLst>
                                        </p:cTn>
                                        <p:tgtEl>
                                          <p:spTgt spid="85">
                                            <p:txEl>
                                              <p:pRg st="0" end="0"/>
                                            </p:txEl>
                                          </p:spTgt>
                                        </p:tgtEl>
                                      </p:cBhvr>
                                      <p:to x="100000" y="100000"/>
                                    </p:animScale>
                                    <p:animScale>
                                      <p:cBhvr>
                                        <p:cTn id="421" dur="26">
                                          <p:stCondLst>
                                            <p:cond delay="1808"/>
                                          </p:stCondLst>
                                        </p:cTn>
                                        <p:tgtEl>
                                          <p:spTgt spid="85">
                                            <p:txEl>
                                              <p:pRg st="0" end="0"/>
                                            </p:txEl>
                                          </p:spTgt>
                                        </p:tgtEl>
                                      </p:cBhvr>
                                      <p:to x="100000" y="95000"/>
                                    </p:animScale>
                                    <p:animScale>
                                      <p:cBhvr>
                                        <p:cTn id="422" dur="166" decel="50000">
                                          <p:stCondLst>
                                            <p:cond delay="1834"/>
                                          </p:stCondLst>
                                        </p:cTn>
                                        <p:tgtEl>
                                          <p:spTgt spid="85">
                                            <p:txEl>
                                              <p:pRg st="0" end="0"/>
                                            </p:txEl>
                                          </p:spTgt>
                                        </p:tgtEl>
                                      </p:cBhvr>
                                      <p:to x="100000" y="100000"/>
                                    </p:animScale>
                                  </p:childTnLst>
                                </p:cTn>
                              </p:par>
                            </p:childTnLst>
                          </p:cTn>
                        </p:par>
                      </p:childTnLst>
                    </p:cTn>
                  </p:par>
                  <p:par>
                    <p:cTn id="423" fill="hold">
                      <p:stCondLst>
                        <p:cond delay="indefinite"/>
                      </p:stCondLst>
                      <p:childTnLst>
                        <p:par>
                          <p:cTn id="424" fill="hold">
                            <p:stCondLst>
                              <p:cond delay="0"/>
                            </p:stCondLst>
                            <p:childTnLst>
                              <p:par>
                                <p:cTn id="425" presetID="2" presetClass="entr" presetSubtype="4" fill="hold" nodeType="clickEffect">
                                  <p:stCondLst>
                                    <p:cond delay="0"/>
                                  </p:stCondLst>
                                  <p:childTnLst>
                                    <p:set>
                                      <p:cBhvr>
                                        <p:cTn id="426" dur="1" fill="hold">
                                          <p:stCondLst>
                                            <p:cond delay="0"/>
                                          </p:stCondLst>
                                        </p:cTn>
                                        <p:tgtEl>
                                          <p:spTgt spid="31"/>
                                        </p:tgtEl>
                                        <p:attrNameLst>
                                          <p:attrName>style.visibility</p:attrName>
                                        </p:attrNameLst>
                                      </p:cBhvr>
                                      <p:to>
                                        <p:strVal val="visible"/>
                                      </p:to>
                                    </p:set>
                                    <p:anim calcmode="lin" valueType="num">
                                      <p:cBhvr additive="base">
                                        <p:cTn id="427" dur="500" fill="hold"/>
                                        <p:tgtEl>
                                          <p:spTgt spid="31"/>
                                        </p:tgtEl>
                                        <p:attrNameLst>
                                          <p:attrName>ppt_x</p:attrName>
                                        </p:attrNameLst>
                                      </p:cBhvr>
                                      <p:tavLst>
                                        <p:tav tm="0">
                                          <p:val>
                                            <p:strVal val="#ppt_x"/>
                                          </p:val>
                                        </p:tav>
                                        <p:tav tm="100000">
                                          <p:val>
                                            <p:strVal val="#ppt_x"/>
                                          </p:val>
                                        </p:tav>
                                      </p:tavLst>
                                    </p:anim>
                                    <p:anim calcmode="lin" valueType="num">
                                      <p:cBhvr additive="base">
                                        <p:cTn id="42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429" fill="hold">
                      <p:stCondLst>
                        <p:cond delay="indefinite"/>
                      </p:stCondLst>
                      <p:childTnLst>
                        <p:par>
                          <p:cTn id="430" fill="hold">
                            <p:stCondLst>
                              <p:cond delay="0"/>
                            </p:stCondLst>
                            <p:childTnLst>
                              <p:par>
                                <p:cTn id="431" presetID="2" presetClass="entr" presetSubtype="4" fill="hold" nodeType="clickEffect">
                                  <p:stCondLst>
                                    <p:cond delay="0"/>
                                  </p:stCondLst>
                                  <p:childTnLst>
                                    <p:set>
                                      <p:cBhvr>
                                        <p:cTn id="432" dur="1" fill="hold">
                                          <p:stCondLst>
                                            <p:cond delay="0"/>
                                          </p:stCondLst>
                                        </p:cTn>
                                        <p:tgtEl>
                                          <p:spTgt spid="69"/>
                                        </p:tgtEl>
                                        <p:attrNameLst>
                                          <p:attrName>style.visibility</p:attrName>
                                        </p:attrNameLst>
                                      </p:cBhvr>
                                      <p:to>
                                        <p:strVal val="visible"/>
                                      </p:to>
                                    </p:set>
                                    <p:anim calcmode="lin" valueType="num">
                                      <p:cBhvr additive="base">
                                        <p:cTn id="433" dur="500" fill="hold"/>
                                        <p:tgtEl>
                                          <p:spTgt spid="69"/>
                                        </p:tgtEl>
                                        <p:attrNameLst>
                                          <p:attrName>ppt_x</p:attrName>
                                        </p:attrNameLst>
                                      </p:cBhvr>
                                      <p:tavLst>
                                        <p:tav tm="0">
                                          <p:val>
                                            <p:strVal val="#ppt_x"/>
                                          </p:val>
                                        </p:tav>
                                        <p:tav tm="100000">
                                          <p:val>
                                            <p:strVal val="#ppt_x"/>
                                          </p:val>
                                        </p:tav>
                                      </p:tavLst>
                                    </p:anim>
                                    <p:anim calcmode="lin" valueType="num">
                                      <p:cBhvr additive="base">
                                        <p:cTn id="434"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par>
                    <p:cTn id="435" fill="hold">
                      <p:stCondLst>
                        <p:cond delay="indefinite"/>
                      </p:stCondLst>
                      <p:childTnLst>
                        <p:par>
                          <p:cTn id="436" fill="hold">
                            <p:stCondLst>
                              <p:cond delay="0"/>
                            </p:stCondLst>
                            <p:childTnLst>
                              <p:par>
                                <p:cTn id="437" presetID="26" presetClass="entr" presetSubtype="0" fill="hold" grpId="0" nodeType="clickEffect">
                                  <p:stCondLst>
                                    <p:cond delay="0"/>
                                  </p:stCondLst>
                                  <p:childTnLst>
                                    <p:set>
                                      <p:cBhvr>
                                        <p:cTn id="438" dur="1" fill="hold">
                                          <p:stCondLst>
                                            <p:cond delay="0"/>
                                          </p:stCondLst>
                                        </p:cTn>
                                        <p:tgtEl>
                                          <p:spTgt spid="86">
                                            <p:txEl>
                                              <p:pRg st="0" end="0"/>
                                            </p:txEl>
                                          </p:spTgt>
                                        </p:tgtEl>
                                        <p:attrNameLst>
                                          <p:attrName>style.visibility</p:attrName>
                                        </p:attrNameLst>
                                      </p:cBhvr>
                                      <p:to>
                                        <p:strVal val="visible"/>
                                      </p:to>
                                    </p:set>
                                    <p:animEffect transition="in" filter="wipe(down)">
                                      <p:cBhvr>
                                        <p:cTn id="439" dur="580">
                                          <p:stCondLst>
                                            <p:cond delay="0"/>
                                          </p:stCondLst>
                                        </p:cTn>
                                        <p:tgtEl>
                                          <p:spTgt spid="86">
                                            <p:txEl>
                                              <p:pRg st="0" end="0"/>
                                            </p:txEl>
                                          </p:spTgt>
                                        </p:tgtEl>
                                      </p:cBhvr>
                                    </p:animEffect>
                                    <p:anim calcmode="lin" valueType="num">
                                      <p:cBhvr>
                                        <p:cTn id="440" dur="1822" tmFilter="0,0; 0.14,0.36; 0.43,0.73; 0.71,0.91; 1.0,1.0">
                                          <p:stCondLst>
                                            <p:cond delay="0"/>
                                          </p:stCondLst>
                                        </p:cTn>
                                        <p:tgtEl>
                                          <p:spTgt spid="86">
                                            <p:txEl>
                                              <p:pRg st="0" end="0"/>
                                            </p:txEl>
                                          </p:spTgt>
                                        </p:tgtEl>
                                        <p:attrNameLst>
                                          <p:attrName>ppt_x</p:attrName>
                                        </p:attrNameLst>
                                      </p:cBhvr>
                                      <p:tavLst>
                                        <p:tav tm="0">
                                          <p:val>
                                            <p:strVal val="#ppt_x-0.25"/>
                                          </p:val>
                                        </p:tav>
                                        <p:tav tm="100000">
                                          <p:val>
                                            <p:strVal val="#ppt_x"/>
                                          </p:val>
                                        </p:tav>
                                      </p:tavLst>
                                    </p:anim>
                                    <p:anim calcmode="lin" valueType="num">
                                      <p:cBhvr>
                                        <p:cTn id="441" dur="664" tmFilter="0.0,0.0; 0.25,0.07; 0.50,0.2; 0.75,0.467; 1.0,1.0">
                                          <p:stCondLst>
                                            <p:cond delay="0"/>
                                          </p:stCondLst>
                                        </p:cTn>
                                        <p:tgtEl>
                                          <p:spTgt spid="86">
                                            <p:txEl>
                                              <p:pRg st="0" end="0"/>
                                            </p:txEl>
                                          </p:spTgt>
                                        </p:tgtEl>
                                        <p:attrNameLst>
                                          <p:attrName>ppt_y</p:attrName>
                                        </p:attrNameLst>
                                      </p:cBhvr>
                                      <p:tavLst>
                                        <p:tav tm="0" fmla="#ppt_y-sin(pi*$)/3">
                                          <p:val>
                                            <p:fltVal val="0.5"/>
                                          </p:val>
                                        </p:tav>
                                        <p:tav tm="100000">
                                          <p:val>
                                            <p:fltVal val="1"/>
                                          </p:val>
                                        </p:tav>
                                      </p:tavLst>
                                    </p:anim>
                                    <p:anim calcmode="lin" valueType="num">
                                      <p:cBhvr>
                                        <p:cTn id="442" dur="664" tmFilter="0, 0; 0.125,0.2665; 0.25,0.4; 0.375,0.465; 0.5,0.5;  0.625,0.535; 0.75,0.6; 0.875,0.7335; 1,1">
                                          <p:stCondLst>
                                            <p:cond delay="664"/>
                                          </p:stCondLst>
                                        </p:cTn>
                                        <p:tgtEl>
                                          <p:spTgt spid="86">
                                            <p:txEl>
                                              <p:pRg st="0" end="0"/>
                                            </p:txEl>
                                          </p:spTgt>
                                        </p:tgtEl>
                                        <p:attrNameLst>
                                          <p:attrName>ppt_y</p:attrName>
                                        </p:attrNameLst>
                                      </p:cBhvr>
                                      <p:tavLst>
                                        <p:tav tm="0" fmla="#ppt_y-sin(pi*$)/9">
                                          <p:val>
                                            <p:fltVal val="0"/>
                                          </p:val>
                                        </p:tav>
                                        <p:tav tm="100000">
                                          <p:val>
                                            <p:fltVal val="1"/>
                                          </p:val>
                                        </p:tav>
                                      </p:tavLst>
                                    </p:anim>
                                    <p:anim calcmode="lin" valueType="num">
                                      <p:cBhvr>
                                        <p:cTn id="443" dur="332" tmFilter="0, 0; 0.125,0.2665; 0.25,0.4; 0.375,0.465; 0.5,0.5;  0.625,0.535; 0.75,0.6; 0.875,0.7335; 1,1">
                                          <p:stCondLst>
                                            <p:cond delay="1324"/>
                                          </p:stCondLst>
                                        </p:cTn>
                                        <p:tgtEl>
                                          <p:spTgt spid="86">
                                            <p:txEl>
                                              <p:pRg st="0" end="0"/>
                                            </p:txEl>
                                          </p:spTgt>
                                        </p:tgtEl>
                                        <p:attrNameLst>
                                          <p:attrName>ppt_y</p:attrName>
                                        </p:attrNameLst>
                                      </p:cBhvr>
                                      <p:tavLst>
                                        <p:tav tm="0" fmla="#ppt_y-sin(pi*$)/27">
                                          <p:val>
                                            <p:fltVal val="0"/>
                                          </p:val>
                                        </p:tav>
                                        <p:tav tm="100000">
                                          <p:val>
                                            <p:fltVal val="1"/>
                                          </p:val>
                                        </p:tav>
                                      </p:tavLst>
                                    </p:anim>
                                    <p:anim calcmode="lin" valueType="num">
                                      <p:cBhvr>
                                        <p:cTn id="444" dur="164" tmFilter="0, 0; 0.125,0.2665; 0.25,0.4; 0.375,0.465; 0.5,0.5;  0.625,0.535; 0.75,0.6; 0.875,0.7335; 1,1">
                                          <p:stCondLst>
                                            <p:cond delay="1656"/>
                                          </p:stCondLst>
                                        </p:cTn>
                                        <p:tgtEl>
                                          <p:spTgt spid="86">
                                            <p:txEl>
                                              <p:pRg st="0" end="0"/>
                                            </p:txEl>
                                          </p:spTgt>
                                        </p:tgtEl>
                                        <p:attrNameLst>
                                          <p:attrName>ppt_y</p:attrName>
                                        </p:attrNameLst>
                                      </p:cBhvr>
                                      <p:tavLst>
                                        <p:tav tm="0" fmla="#ppt_y-sin(pi*$)/81">
                                          <p:val>
                                            <p:fltVal val="0"/>
                                          </p:val>
                                        </p:tav>
                                        <p:tav tm="100000">
                                          <p:val>
                                            <p:fltVal val="1"/>
                                          </p:val>
                                        </p:tav>
                                      </p:tavLst>
                                    </p:anim>
                                    <p:animScale>
                                      <p:cBhvr>
                                        <p:cTn id="445" dur="26">
                                          <p:stCondLst>
                                            <p:cond delay="650"/>
                                          </p:stCondLst>
                                        </p:cTn>
                                        <p:tgtEl>
                                          <p:spTgt spid="86">
                                            <p:txEl>
                                              <p:pRg st="0" end="0"/>
                                            </p:txEl>
                                          </p:spTgt>
                                        </p:tgtEl>
                                      </p:cBhvr>
                                      <p:to x="100000" y="60000"/>
                                    </p:animScale>
                                    <p:animScale>
                                      <p:cBhvr>
                                        <p:cTn id="446" dur="166" decel="50000">
                                          <p:stCondLst>
                                            <p:cond delay="676"/>
                                          </p:stCondLst>
                                        </p:cTn>
                                        <p:tgtEl>
                                          <p:spTgt spid="86">
                                            <p:txEl>
                                              <p:pRg st="0" end="0"/>
                                            </p:txEl>
                                          </p:spTgt>
                                        </p:tgtEl>
                                      </p:cBhvr>
                                      <p:to x="100000" y="100000"/>
                                    </p:animScale>
                                    <p:animScale>
                                      <p:cBhvr>
                                        <p:cTn id="447" dur="26">
                                          <p:stCondLst>
                                            <p:cond delay="1312"/>
                                          </p:stCondLst>
                                        </p:cTn>
                                        <p:tgtEl>
                                          <p:spTgt spid="86">
                                            <p:txEl>
                                              <p:pRg st="0" end="0"/>
                                            </p:txEl>
                                          </p:spTgt>
                                        </p:tgtEl>
                                      </p:cBhvr>
                                      <p:to x="100000" y="80000"/>
                                    </p:animScale>
                                    <p:animScale>
                                      <p:cBhvr>
                                        <p:cTn id="448" dur="166" decel="50000">
                                          <p:stCondLst>
                                            <p:cond delay="1338"/>
                                          </p:stCondLst>
                                        </p:cTn>
                                        <p:tgtEl>
                                          <p:spTgt spid="86">
                                            <p:txEl>
                                              <p:pRg st="0" end="0"/>
                                            </p:txEl>
                                          </p:spTgt>
                                        </p:tgtEl>
                                      </p:cBhvr>
                                      <p:to x="100000" y="100000"/>
                                    </p:animScale>
                                    <p:animScale>
                                      <p:cBhvr>
                                        <p:cTn id="449" dur="26">
                                          <p:stCondLst>
                                            <p:cond delay="1642"/>
                                          </p:stCondLst>
                                        </p:cTn>
                                        <p:tgtEl>
                                          <p:spTgt spid="86">
                                            <p:txEl>
                                              <p:pRg st="0" end="0"/>
                                            </p:txEl>
                                          </p:spTgt>
                                        </p:tgtEl>
                                      </p:cBhvr>
                                      <p:to x="100000" y="90000"/>
                                    </p:animScale>
                                    <p:animScale>
                                      <p:cBhvr>
                                        <p:cTn id="450" dur="166" decel="50000">
                                          <p:stCondLst>
                                            <p:cond delay="1668"/>
                                          </p:stCondLst>
                                        </p:cTn>
                                        <p:tgtEl>
                                          <p:spTgt spid="86">
                                            <p:txEl>
                                              <p:pRg st="0" end="0"/>
                                            </p:txEl>
                                          </p:spTgt>
                                        </p:tgtEl>
                                      </p:cBhvr>
                                      <p:to x="100000" y="100000"/>
                                    </p:animScale>
                                    <p:animScale>
                                      <p:cBhvr>
                                        <p:cTn id="451" dur="26">
                                          <p:stCondLst>
                                            <p:cond delay="1808"/>
                                          </p:stCondLst>
                                        </p:cTn>
                                        <p:tgtEl>
                                          <p:spTgt spid="86">
                                            <p:txEl>
                                              <p:pRg st="0" end="0"/>
                                            </p:txEl>
                                          </p:spTgt>
                                        </p:tgtEl>
                                      </p:cBhvr>
                                      <p:to x="100000" y="95000"/>
                                    </p:animScale>
                                    <p:animScale>
                                      <p:cBhvr>
                                        <p:cTn id="452" dur="166" decel="50000">
                                          <p:stCondLst>
                                            <p:cond delay="1834"/>
                                          </p:stCondLst>
                                        </p:cTn>
                                        <p:tgtEl>
                                          <p:spTgt spid="86">
                                            <p:txEl>
                                              <p:pRg st="0" end="0"/>
                                            </p:txEl>
                                          </p:spTgt>
                                        </p:tgtEl>
                                      </p:cBhvr>
                                      <p:to x="100000" y="100000"/>
                                    </p:animScale>
                                  </p:childTnLst>
                                </p:cTn>
                              </p:par>
                            </p:childTnLst>
                          </p:cTn>
                        </p:par>
                      </p:childTnLst>
                    </p:cTn>
                  </p:par>
                  <p:par>
                    <p:cTn id="453" fill="hold">
                      <p:stCondLst>
                        <p:cond delay="indefinite"/>
                      </p:stCondLst>
                      <p:childTnLst>
                        <p:par>
                          <p:cTn id="454" fill="hold">
                            <p:stCondLst>
                              <p:cond delay="0"/>
                            </p:stCondLst>
                            <p:childTnLst>
                              <p:par>
                                <p:cTn id="455" presetID="10" presetClass="entr" presetSubtype="0" fill="hold" grpId="0" nodeType="clickEffect">
                                  <p:stCondLst>
                                    <p:cond delay="0"/>
                                  </p:stCondLst>
                                  <p:childTnLst>
                                    <p:set>
                                      <p:cBhvr>
                                        <p:cTn id="456" dur="1" fill="hold">
                                          <p:stCondLst>
                                            <p:cond delay="0"/>
                                          </p:stCondLst>
                                        </p:cTn>
                                        <p:tgtEl>
                                          <p:spTgt spid="90"/>
                                        </p:tgtEl>
                                        <p:attrNameLst>
                                          <p:attrName>style.visibility</p:attrName>
                                        </p:attrNameLst>
                                      </p:cBhvr>
                                      <p:to>
                                        <p:strVal val="visible"/>
                                      </p:to>
                                    </p:set>
                                    <p:animEffect transition="in" filter="fade">
                                      <p:cBhvr>
                                        <p:cTn id="457" dur="2000"/>
                                        <p:tgtEl>
                                          <p:spTgt spid="90"/>
                                        </p:tgtEl>
                                      </p:cBhvr>
                                    </p:animEffect>
                                  </p:childTnLst>
                                </p:cTn>
                              </p:par>
                              <p:par>
                                <p:cTn id="458" presetID="10" presetClass="entr" presetSubtype="0" fill="hold" grpId="0" nodeType="withEffect">
                                  <p:stCondLst>
                                    <p:cond delay="0"/>
                                  </p:stCondLst>
                                  <p:childTnLst>
                                    <p:set>
                                      <p:cBhvr>
                                        <p:cTn id="459" dur="1" fill="hold">
                                          <p:stCondLst>
                                            <p:cond delay="0"/>
                                          </p:stCondLst>
                                        </p:cTn>
                                        <p:tgtEl>
                                          <p:spTgt spid="110"/>
                                        </p:tgtEl>
                                        <p:attrNameLst>
                                          <p:attrName>style.visibility</p:attrName>
                                        </p:attrNameLst>
                                      </p:cBhvr>
                                      <p:to>
                                        <p:strVal val="visible"/>
                                      </p:to>
                                    </p:set>
                                    <p:animEffect transition="in" filter="fade">
                                      <p:cBhvr>
                                        <p:cTn id="460" dur="2000"/>
                                        <p:tgtEl>
                                          <p:spTgt spid="110"/>
                                        </p:tgtEl>
                                      </p:cBhvr>
                                    </p:animEffect>
                                  </p:childTnLst>
                                </p:cTn>
                              </p:par>
                              <p:par>
                                <p:cTn id="461" presetID="10" presetClass="entr" presetSubtype="0" fill="hold" grpId="0" nodeType="withEffect">
                                  <p:stCondLst>
                                    <p:cond delay="0"/>
                                  </p:stCondLst>
                                  <p:childTnLst>
                                    <p:set>
                                      <p:cBhvr>
                                        <p:cTn id="462" dur="1" fill="hold">
                                          <p:stCondLst>
                                            <p:cond delay="0"/>
                                          </p:stCondLst>
                                        </p:cTn>
                                        <p:tgtEl>
                                          <p:spTgt spid="91"/>
                                        </p:tgtEl>
                                        <p:attrNameLst>
                                          <p:attrName>style.visibility</p:attrName>
                                        </p:attrNameLst>
                                      </p:cBhvr>
                                      <p:to>
                                        <p:strVal val="visible"/>
                                      </p:to>
                                    </p:set>
                                    <p:animEffect transition="in" filter="fade">
                                      <p:cBhvr>
                                        <p:cTn id="463" dur="2000"/>
                                        <p:tgtEl>
                                          <p:spTgt spid="91"/>
                                        </p:tgtEl>
                                      </p:cBhvr>
                                    </p:animEffect>
                                  </p:childTnLst>
                                </p:cTn>
                              </p:par>
                              <p:par>
                                <p:cTn id="464" presetID="10" presetClass="entr" presetSubtype="0" fill="hold" grpId="0" nodeType="withEffect">
                                  <p:stCondLst>
                                    <p:cond delay="0"/>
                                  </p:stCondLst>
                                  <p:childTnLst>
                                    <p:set>
                                      <p:cBhvr>
                                        <p:cTn id="465" dur="1" fill="hold">
                                          <p:stCondLst>
                                            <p:cond delay="0"/>
                                          </p:stCondLst>
                                        </p:cTn>
                                        <p:tgtEl>
                                          <p:spTgt spid="92"/>
                                        </p:tgtEl>
                                        <p:attrNameLst>
                                          <p:attrName>style.visibility</p:attrName>
                                        </p:attrNameLst>
                                      </p:cBhvr>
                                      <p:to>
                                        <p:strVal val="visible"/>
                                      </p:to>
                                    </p:set>
                                    <p:animEffect transition="in" filter="fade">
                                      <p:cBhvr>
                                        <p:cTn id="466" dur="2000"/>
                                        <p:tgtEl>
                                          <p:spTgt spid="92"/>
                                        </p:tgtEl>
                                      </p:cBhvr>
                                    </p:animEffect>
                                  </p:childTnLst>
                                </p:cTn>
                              </p:par>
                              <p:par>
                                <p:cTn id="467" presetID="10" presetClass="entr" presetSubtype="0" fill="hold" grpId="0" nodeType="withEffect">
                                  <p:stCondLst>
                                    <p:cond delay="0"/>
                                  </p:stCondLst>
                                  <p:childTnLst>
                                    <p:set>
                                      <p:cBhvr>
                                        <p:cTn id="468" dur="1" fill="hold">
                                          <p:stCondLst>
                                            <p:cond delay="0"/>
                                          </p:stCondLst>
                                        </p:cTn>
                                        <p:tgtEl>
                                          <p:spTgt spid="93"/>
                                        </p:tgtEl>
                                        <p:attrNameLst>
                                          <p:attrName>style.visibility</p:attrName>
                                        </p:attrNameLst>
                                      </p:cBhvr>
                                      <p:to>
                                        <p:strVal val="visible"/>
                                      </p:to>
                                    </p:set>
                                    <p:animEffect transition="in" filter="fade">
                                      <p:cBhvr>
                                        <p:cTn id="469" dur="2000"/>
                                        <p:tgtEl>
                                          <p:spTgt spid="93"/>
                                        </p:tgtEl>
                                      </p:cBhvr>
                                    </p:animEffect>
                                  </p:childTnLst>
                                </p:cTn>
                              </p:par>
                              <p:par>
                                <p:cTn id="470" presetID="10" presetClass="entr" presetSubtype="0" fill="hold" grpId="0" nodeType="withEffect">
                                  <p:stCondLst>
                                    <p:cond delay="0"/>
                                  </p:stCondLst>
                                  <p:childTnLst>
                                    <p:set>
                                      <p:cBhvr>
                                        <p:cTn id="471" dur="1" fill="hold">
                                          <p:stCondLst>
                                            <p:cond delay="0"/>
                                          </p:stCondLst>
                                        </p:cTn>
                                        <p:tgtEl>
                                          <p:spTgt spid="95"/>
                                        </p:tgtEl>
                                        <p:attrNameLst>
                                          <p:attrName>style.visibility</p:attrName>
                                        </p:attrNameLst>
                                      </p:cBhvr>
                                      <p:to>
                                        <p:strVal val="visible"/>
                                      </p:to>
                                    </p:set>
                                    <p:animEffect transition="in" filter="fade">
                                      <p:cBhvr>
                                        <p:cTn id="472" dur="2000"/>
                                        <p:tgtEl>
                                          <p:spTgt spid="95"/>
                                        </p:tgtEl>
                                      </p:cBhvr>
                                    </p:animEffect>
                                  </p:childTnLst>
                                </p:cTn>
                              </p:par>
                              <p:par>
                                <p:cTn id="473" presetID="10" presetClass="entr" presetSubtype="0" fill="hold" grpId="0" nodeType="withEffect">
                                  <p:stCondLst>
                                    <p:cond delay="0"/>
                                  </p:stCondLst>
                                  <p:childTnLst>
                                    <p:set>
                                      <p:cBhvr>
                                        <p:cTn id="474" dur="1" fill="hold">
                                          <p:stCondLst>
                                            <p:cond delay="0"/>
                                          </p:stCondLst>
                                        </p:cTn>
                                        <p:tgtEl>
                                          <p:spTgt spid="94"/>
                                        </p:tgtEl>
                                        <p:attrNameLst>
                                          <p:attrName>style.visibility</p:attrName>
                                        </p:attrNameLst>
                                      </p:cBhvr>
                                      <p:to>
                                        <p:strVal val="visible"/>
                                      </p:to>
                                    </p:set>
                                    <p:animEffect transition="in" filter="fade">
                                      <p:cBhvr>
                                        <p:cTn id="475" dur="2000"/>
                                        <p:tgtEl>
                                          <p:spTgt spid="94"/>
                                        </p:tgtEl>
                                      </p:cBhvr>
                                    </p:animEffect>
                                  </p:childTnLst>
                                </p:cTn>
                              </p:par>
                              <p:par>
                                <p:cTn id="476" presetID="10" presetClass="entr" presetSubtype="0" fill="hold" grpId="0" nodeType="withEffect">
                                  <p:stCondLst>
                                    <p:cond delay="0"/>
                                  </p:stCondLst>
                                  <p:childTnLst>
                                    <p:set>
                                      <p:cBhvr>
                                        <p:cTn id="477" dur="1" fill="hold">
                                          <p:stCondLst>
                                            <p:cond delay="0"/>
                                          </p:stCondLst>
                                        </p:cTn>
                                        <p:tgtEl>
                                          <p:spTgt spid="96"/>
                                        </p:tgtEl>
                                        <p:attrNameLst>
                                          <p:attrName>style.visibility</p:attrName>
                                        </p:attrNameLst>
                                      </p:cBhvr>
                                      <p:to>
                                        <p:strVal val="visible"/>
                                      </p:to>
                                    </p:set>
                                    <p:animEffect transition="in" filter="fade">
                                      <p:cBhvr>
                                        <p:cTn id="478" dur="2000"/>
                                        <p:tgtEl>
                                          <p:spTgt spid="96"/>
                                        </p:tgtEl>
                                      </p:cBhvr>
                                    </p:animEffect>
                                  </p:childTnLst>
                                </p:cTn>
                              </p:par>
                              <p:par>
                                <p:cTn id="479" presetID="10" presetClass="entr" presetSubtype="0" fill="hold" grpId="0" nodeType="withEffect">
                                  <p:stCondLst>
                                    <p:cond delay="0"/>
                                  </p:stCondLst>
                                  <p:childTnLst>
                                    <p:set>
                                      <p:cBhvr>
                                        <p:cTn id="480" dur="1" fill="hold">
                                          <p:stCondLst>
                                            <p:cond delay="0"/>
                                          </p:stCondLst>
                                        </p:cTn>
                                        <p:tgtEl>
                                          <p:spTgt spid="98"/>
                                        </p:tgtEl>
                                        <p:attrNameLst>
                                          <p:attrName>style.visibility</p:attrName>
                                        </p:attrNameLst>
                                      </p:cBhvr>
                                      <p:to>
                                        <p:strVal val="visible"/>
                                      </p:to>
                                    </p:set>
                                    <p:animEffect transition="in" filter="fade">
                                      <p:cBhvr>
                                        <p:cTn id="481" dur="2000"/>
                                        <p:tgtEl>
                                          <p:spTgt spid="98"/>
                                        </p:tgtEl>
                                      </p:cBhvr>
                                    </p:animEffect>
                                  </p:childTnLst>
                                </p:cTn>
                              </p:par>
                              <p:par>
                                <p:cTn id="482" presetID="10" presetClass="entr" presetSubtype="0" fill="hold" grpId="0" nodeType="withEffect">
                                  <p:stCondLst>
                                    <p:cond delay="0"/>
                                  </p:stCondLst>
                                  <p:childTnLst>
                                    <p:set>
                                      <p:cBhvr>
                                        <p:cTn id="483" dur="1" fill="hold">
                                          <p:stCondLst>
                                            <p:cond delay="0"/>
                                          </p:stCondLst>
                                        </p:cTn>
                                        <p:tgtEl>
                                          <p:spTgt spid="97"/>
                                        </p:tgtEl>
                                        <p:attrNameLst>
                                          <p:attrName>style.visibility</p:attrName>
                                        </p:attrNameLst>
                                      </p:cBhvr>
                                      <p:to>
                                        <p:strVal val="visible"/>
                                      </p:to>
                                    </p:set>
                                    <p:animEffect transition="in" filter="fade">
                                      <p:cBhvr>
                                        <p:cTn id="484" dur="2000"/>
                                        <p:tgtEl>
                                          <p:spTgt spid="97"/>
                                        </p:tgtEl>
                                      </p:cBhvr>
                                    </p:animEffect>
                                  </p:childTnLst>
                                </p:cTn>
                              </p:par>
                              <p:par>
                                <p:cTn id="485" presetID="10" presetClass="entr" presetSubtype="0" fill="hold" grpId="0" nodeType="withEffect">
                                  <p:stCondLst>
                                    <p:cond delay="0"/>
                                  </p:stCondLst>
                                  <p:childTnLst>
                                    <p:set>
                                      <p:cBhvr>
                                        <p:cTn id="486" dur="1" fill="hold">
                                          <p:stCondLst>
                                            <p:cond delay="0"/>
                                          </p:stCondLst>
                                        </p:cTn>
                                        <p:tgtEl>
                                          <p:spTgt spid="99"/>
                                        </p:tgtEl>
                                        <p:attrNameLst>
                                          <p:attrName>style.visibility</p:attrName>
                                        </p:attrNameLst>
                                      </p:cBhvr>
                                      <p:to>
                                        <p:strVal val="visible"/>
                                      </p:to>
                                    </p:set>
                                    <p:animEffect transition="in" filter="fade">
                                      <p:cBhvr>
                                        <p:cTn id="487" dur="2000"/>
                                        <p:tgtEl>
                                          <p:spTgt spid="99"/>
                                        </p:tgtEl>
                                      </p:cBhvr>
                                    </p:animEffect>
                                  </p:childTnLst>
                                </p:cTn>
                              </p:par>
                              <p:par>
                                <p:cTn id="488" presetID="10" presetClass="entr" presetSubtype="0" fill="hold" grpId="0" nodeType="withEffect">
                                  <p:stCondLst>
                                    <p:cond delay="0"/>
                                  </p:stCondLst>
                                  <p:childTnLst>
                                    <p:set>
                                      <p:cBhvr>
                                        <p:cTn id="489" dur="1" fill="hold">
                                          <p:stCondLst>
                                            <p:cond delay="0"/>
                                          </p:stCondLst>
                                        </p:cTn>
                                        <p:tgtEl>
                                          <p:spTgt spid="100"/>
                                        </p:tgtEl>
                                        <p:attrNameLst>
                                          <p:attrName>style.visibility</p:attrName>
                                        </p:attrNameLst>
                                      </p:cBhvr>
                                      <p:to>
                                        <p:strVal val="visible"/>
                                      </p:to>
                                    </p:set>
                                    <p:animEffect transition="in" filter="fade">
                                      <p:cBhvr>
                                        <p:cTn id="490" dur="2000"/>
                                        <p:tgtEl>
                                          <p:spTgt spid="100"/>
                                        </p:tgtEl>
                                      </p:cBhvr>
                                    </p:animEffect>
                                  </p:childTnLst>
                                </p:cTn>
                              </p:par>
                              <p:par>
                                <p:cTn id="491" presetID="10" presetClass="entr" presetSubtype="0" fill="hold" grpId="0" nodeType="withEffect">
                                  <p:stCondLst>
                                    <p:cond delay="0"/>
                                  </p:stCondLst>
                                  <p:childTnLst>
                                    <p:set>
                                      <p:cBhvr>
                                        <p:cTn id="492" dur="1" fill="hold">
                                          <p:stCondLst>
                                            <p:cond delay="0"/>
                                          </p:stCondLst>
                                        </p:cTn>
                                        <p:tgtEl>
                                          <p:spTgt spid="101"/>
                                        </p:tgtEl>
                                        <p:attrNameLst>
                                          <p:attrName>style.visibility</p:attrName>
                                        </p:attrNameLst>
                                      </p:cBhvr>
                                      <p:to>
                                        <p:strVal val="visible"/>
                                      </p:to>
                                    </p:set>
                                    <p:animEffect transition="in" filter="fade">
                                      <p:cBhvr>
                                        <p:cTn id="493" dur="2000"/>
                                        <p:tgtEl>
                                          <p:spTgt spid="101"/>
                                        </p:tgtEl>
                                      </p:cBhvr>
                                    </p:animEffect>
                                  </p:childTnLst>
                                </p:cTn>
                              </p:par>
                              <p:par>
                                <p:cTn id="494" presetID="10" presetClass="entr" presetSubtype="0" fill="hold" grpId="0" nodeType="withEffect">
                                  <p:stCondLst>
                                    <p:cond delay="0"/>
                                  </p:stCondLst>
                                  <p:childTnLst>
                                    <p:set>
                                      <p:cBhvr>
                                        <p:cTn id="495" dur="1" fill="hold">
                                          <p:stCondLst>
                                            <p:cond delay="0"/>
                                          </p:stCondLst>
                                        </p:cTn>
                                        <p:tgtEl>
                                          <p:spTgt spid="102"/>
                                        </p:tgtEl>
                                        <p:attrNameLst>
                                          <p:attrName>style.visibility</p:attrName>
                                        </p:attrNameLst>
                                      </p:cBhvr>
                                      <p:to>
                                        <p:strVal val="visible"/>
                                      </p:to>
                                    </p:set>
                                    <p:animEffect transition="in" filter="fade">
                                      <p:cBhvr>
                                        <p:cTn id="496" dur="2000"/>
                                        <p:tgtEl>
                                          <p:spTgt spid="102"/>
                                        </p:tgtEl>
                                      </p:cBhvr>
                                    </p:animEffect>
                                  </p:childTnLst>
                                </p:cTn>
                              </p:par>
                              <p:par>
                                <p:cTn id="497" presetID="10" presetClass="entr" presetSubtype="0" fill="hold" grpId="0" nodeType="withEffect">
                                  <p:stCondLst>
                                    <p:cond delay="0"/>
                                  </p:stCondLst>
                                  <p:childTnLst>
                                    <p:set>
                                      <p:cBhvr>
                                        <p:cTn id="498" dur="1" fill="hold">
                                          <p:stCondLst>
                                            <p:cond delay="0"/>
                                          </p:stCondLst>
                                        </p:cTn>
                                        <p:tgtEl>
                                          <p:spTgt spid="103"/>
                                        </p:tgtEl>
                                        <p:attrNameLst>
                                          <p:attrName>style.visibility</p:attrName>
                                        </p:attrNameLst>
                                      </p:cBhvr>
                                      <p:to>
                                        <p:strVal val="visible"/>
                                      </p:to>
                                    </p:set>
                                    <p:animEffect transition="in" filter="fade">
                                      <p:cBhvr>
                                        <p:cTn id="499" dur="2000"/>
                                        <p:tgtEl>
                                          <p:spTgt spid="103"/>
                                        </p:tgtEl>
                                      </p:cBhvr>
                                    </p:animEffect>
                                  </p:childTnLst>
                                </p:cTn>
                              </p:par>
                              <p:par>
                                <p:cTn id="500" presetID="10" presetClass="entr" presetSubtype="0" fill="hold" grpId="0" nodeType="withEffect">
                                  <p:stCondLst>
                                    <p:cond delay="0"/>
                                  </p:stCondLst>
                                  <p:childTnLst>
                                    <p:set>
                                      <p:cBhvr>
                                        <p:cTn id="501" dur="1" fill="hold">
                                          <p:stCondLst>
                                            <p:cond delay="0"/>
                                          </p:stCondLst>
                                        </p:cTn>
                                        <p:tgtEl>
                                          <p:spTgt spid="104"/>
                                        </p:tgtEl>
                                        <p:attrNameLst>
                                          <p:attrName>style.visibility</p:attrName>
                                        </p:attrNameLst>
                                      </p:cBhvr>
                                      <p:to>
                                        <p:strVal val="visible"/>
                                      </p:to>
                                    </p:set>
                                    <p:animEffect transition="in" filter="fade">
                                      <p:cBhvr>
                                        <p:cTn id="502" dur="2000"/>
                                        <p:tgtEl>
                                          <p:spTgt spid="104"/>
                                        </p:tgtEl>
                                      </p:cBhvr>
                                    </p:animEffect>
                                  </p:childTnLst>
                                </p:cTn>
                              </p:par>
                              <p:par>
                                <p:cTn id="503" presetID="10" presetClass="entr" presetSubtype="0" fill="hold" grpId="0" nodeType="withEffect">
                                  <p:stCondLst>
                                    <p:cond delay="0"/>
                                  </p:stCondLst>
                                  <p:childTnLst>
                                    <p:set>
                                      <p:cBhvr>
                                        <p:cTn id="504" dur="1" fill="hold">
                                          <p:stCondLst>
                                            <p:cond delay="0"/>
                                          </p:stCondLst>
                                        </p:cTn>
                                        <p:tgtEl>
                                          <p:spTgt spid="105"/>
                                        </p:tgtEl>
                                        <p:attrNameLst>
                                          <p:attrName>style.visibility</p:attrName>
                                        </p:attrNameLst>
                                      </p:cBhvr>
                                      <p:to>
                                        <p:strVal val="visible"/>
                                      </p:to>
                                    </p:set>
                                    <p:animEffect transition="in" filter="fade">
                                      <p:cBhvr>
                                        <p:cTn id="505" dur="2000"/>
                                        <p:tgtEl>
                                          <p:spTgt spid="105"/>
                                        </p:tgtEl>
                                      </p:cBhvr>
                                    </p:animEffect>
                                  </p:childTnLst>
                                </p:cTn>
                              </p:par>
                              <p:par>
                                <p:cTn id="506" presetID="10" presetClass="entr" presetSubtype="0" fill="hold" grpId="0" nodeType="withEffect">
                                  <p:stCondLst>
                                    <p:cond delay="0"/>
                                  </p:stCondLst>
                                  <p:childTnLst>
                                    <p:set>
                                      <p:cBhvr>
                                        <p:cTn id="507" dur="1" fill="hold">
                                          <p:stCondLst>
                                            <p:cond delay="0"/>
                                          </p:stCondLst>
                                        </p:cTn>
                                        <p:tgtEl>
                                          <p:spTgt spid="106"/>
                                        </p:tgtEl>
                                        <p:attrNameLst>
                                          <p:attrName>style.visibility</p:attrName>
                                        </p:attrNameLst>
                                      </p:cBhvr>
                                      <p:to>
                                        <p:strVal val="visible"/>
                                      </p:to>
                                    </p:set>
                                    <p:animEffect transition="in" filter="fade">
                                      <p:cBhvr>
                                        <p:cTn id="508" dur="2000"/>
                                        <p:tgtEl>
                                          <p:spTgt spid="106"/>
                                        </p:tgtEl>
                                      </p:cBhvr>
                                    </p:animEffect>
                                  </p:childTnLst>
                                </p:cTn>
                              </p:par>
                              <p:par>
                                <p:cTn id="509" presetID="10" presetClass="entr" presetSubtype="0" fill="hold" grpId="0" nodeType="withEffect">
                                  <p:stCondLst>
                                    <p:cond delay="0"/>
                                  </p:stCondLst>
                                  <p:childTnLst>
                                    <p:set>
                                      <p:cBhvr>
                                        <p:cTn id="510" dur="1" fill="hold">
                                          <p:stCondLst>
                                            <p:cond delay="0"/>
                                          </p:stCondLst>
                                        </p:cTn>
                                        <p:tgtEl>
                                          <p:spTgt spid="107"/>
                                        </p:tgtEl>
                                        <p:attrNameLst>
                                          <p:attrName>style.visibility</p:attrName>
                                        </p:attrNameLst>
                                      </p:cBhvr>
                                      <p:to>
                                        <p:strVal val="visible"/>
                                      </p:to>
                                    </p:set>
                                    <p:animEffect transition="in" filter="fade">
                                      <p:cBhvr>
                                        <p:cTn id="511" dur="2000"/>
                                        <p:tgtEl>
                                          <p:spTgt spid="107"/>
                                        </p:tgtEl>
                                      </p:cBhvr>
                                    </p:animEffect>
                                  </p:childTnLst>
                                </p:cTn>
                              </p:par>
                              <p:par>
                                <p:cTn id="512" presetID="10" presetClass="entr" presetSubtype="0" fill="hold" grpId="0" nodeType="withEffect">
                                  <p:stCondLst>
                                    <p:cond delay="0"/>
                                  </p:stCondLst>
                                  <p:childTnLst>
                                    <p:set>
                                      <p:cBhvr>
                                        <p:cTn id="513" dur="1" fill="hold">
                                          <p:stCondLst>
                                            <p:cond delay="0"/>
                                          </p:stCondLst>
                                        </p:cTn>
                                        <p:tgtEl>
                                          <p:spTgt spid="108"/>
                                        </p:tgtEl>
                                        <p:attrNameLst>
                                          <p:attrName>style.visibility</p:attrName>
                                        </p:attrNameLst>
                                      </p:cBhvr>
                                      <p:to>
                                        <p:strVal val="visible"/>
                                      </p:to>
                                    </p:set>
                                    <p:animEffect transition="in" filter="fade">
                                      <p:cBhvr>
                                        <p:cTn id="514" dur="2000"/>
                                        <p:tgtEl>
                                          <p:spTgt spid="108"/>
                                        </p:tgtEl>
                                      </p:cBhvr>
                                    </p:animEffect>
                                  </p:childTnLst>
                                </p:cTn>
                              </p:par>
                              <p:par>
                                <p:cTn id="515" presetID="10" presetClass="entr" presetSubtype="0" fill="hold" grpId="0" nodeType="withEffect">
                                  <p:stCondLst>
                                    <p:cond delay="0"/>
                                  </p:stCondLst>
                                  <p:childTnLst>
                                    <p:set>
                                      <p:cBhvr>
                                        <p:cTn id="516" dur="1" fill="hold">
                                          <p:stCondLst>
                                            <p:cond delay="0"/>
                                          </p:stCondLst>
                                        </p:cTn>
                                        <p:tgtEl>
                                          <p:spTgt spid="109"/>
                                        </p:tgtEl>
                                        <p:attrNameLst>
                                          <p:attrName>style.visibility</p:attrName>
                                        </p:attrNameLst>
                                      </p:cBhvr>
                                      <p:to>
                                        <p:strVal val="visible"/>
                                      </p:to>
                                    </p:set>
                                    <p:animEffect transition="in" filter="fade">
                                      <p:cBhvr>
                                        <p:cTn id="517" dur="2000"/>
                                        <p:tgtEl>
                                          <p:spTgt spid="109"/>
                                        </p:tgtEl>
                                      </p:cBhvr>
                                    </p:animEffect>
                                  </p:childTnLst>
                                </p:cTn>
                              </p:par>
                            </p:childTnLst>
                          </p:cTn>
                        </p:par>
                      </p:childTnLst>
                    </p:cTn>
                  </p:par>
                  <p:par>
                    <p:cTn id="518" fill="hold">
                      <p:stCondLst>
                        <p:cond delay="indefinite"/>
                      </p:stCondLst>
                      <p:childTnLst>
                        <p:par>
                          <p:cTn id="519" fill="hold">
                            <p:stCondLst>
                              <p:cond delay="0"/>
                            </p:stCondLst>
                            <p:childTnLst>
                              <p:par>
                                <p:cTn id="520" presetID="10" presetClass="entr" presetSubtype="0" fill="hold" grpId="0" nodeType="clickEffect">
                                  <p:stCondLst>
                                    <p:cond delay="0"/>
                                  </p:stCondLst>
                                  <p:childTnLst>
                                    <p:set>
                                      <p:cBhvr>
                                        <p:cTn id="521" dur="1" fill="hold">
                                          <p:stCondLst>
                                            <p:cond delay="0"/>
                                          </p:stCondLst>
                                        </p:cTn>
                                        <p:tgtEl>
                                          <p:spTgt spid="131"/>
                                        </p:tgtEl>
                                        <p:attrNameLst>
                                          <p:attrName>style.visibility</p:attrName>
                                        </p:attrNameLst>
                                      </p:cBhvr>
                                      <p:to>
                                        <p:strVal val="visible"/>
                                      </p:to>
                                    </p:set>
                                    <p:animEffect transition="in" filter="fade">
                                      <p:cBhvr>
                                        <p:cTn id="522" dur="2000"/>
                                        <p:tgtEl>
                                          <p:spTgt spid="131"/>
                                        </p:tgtEl>
                                      </p:cBhvr>
                                    </p:animEffect>
                                  </p:childTnLst>
                                </p:cTn>
                              </p:par>
                              <p:par>
                                <p:cTn id="523" presetID="10" presetClass="entr" presetSubtype="0" fill="hold" grpId="0" nodeType="withEffect">
                                  <p:stCondLst>
                                    <p:cond delay="0"/>
                                  </p:stCondLst>
                                  <p:childTnLst>
                                    <p:set>
                                      <p:cBhvr>
                                        <p:cTn id="524" dur="1" fill="hold">
                                          <p:stCondLst>
                                            <p:cond delay="0"/>
                                          </p:stCondLst>
                                        </p:cTn>
                                        <p:tgtEl>
                                          <p:spTgt spid="129"/>
                                        </p:tgtEl>
                                        <p:attrNameLst>
                                          <p:attrName>style.visibility</p:attrName>
                                        </p:attrNameLst>
                                      </p:cBhvr>
                                      <p:to>
                                        <p:strVal val="visible"/>
                                      </p:to>
                                    </p:set>
                                    <p:animEffect transition="in" filter="fade">
                                      <p:cBhvr>
                                        <p:cTn id="525" dur="2000"/>
                                        <p:tgtEl>
                                          <p:spTgt spid="129"/>
                                        </p:tgtEl>
                                      </p:cBhvr>
                                    </p:animEffect>
                                  </p:childTnLst>
                                </p:cTn>
                              </p:par>
                              <p:par>
                                <p:cTn id="526" presetID="10" presetClass="entr" presetSubtype="0" fill="hold" grpId="0" nodeType="withEffect">
                                  <p:stCondLst>
                                    <p:cond delay="0"/>
                                  </p:stCondLst>
                                  <p:childTnLst>
                                    <p:set>
                                      <p:cBhvr>
                                        <p:cTn id="527" dur="1" fill="hold">
                                          <p:stCondLst>
                                            <p:cond delay="0"/>
                                          </p:stCondLst>
                                        </p:cTn>
                                        <p:tgtEl>
                                          <p:spTgt spid="128"/>
                                        </p:tgtEl>
                                        <p:attrNameLst>
                                          <p:attrName>style.visibility</p:attrName>
                                        </p:attrNameLst>
                                      </p:cBhvr>
                                      <p:to>
                                        <p:strVal val="visible"/>
                                      </p:to>
                                    </p:set>
                                    <p:animEffect transition="in" filter="fade">
                                      <p:cBhvr>
                                        <p:cTn id="528" dur="2000"/>
                                        <p:tgtEl>
                                          <p:spTgt spid="128"/>
                                        </p:tgtEl>
                                      </p:cBhvr>
                                    </p:animEffect>
                                  </p:childTnLst>
                                </p:cTn>
                              </p:par>
                              <p:par>
                                <p:cTn id="529" presetID="10" presetClass="entr" presetSubtype="0" fill="hold" grpId="0" nodeType="withEffect">
                                  <p:stCondLst>
                                    <p:cond delay="0"/>
                                  </p:stCondLst>
                                  <p:childTnLst>
                                    <p:set>
                                      <p:cBhvr>
                                        <p:cTn id="530" dur="1" fill="hold">
                                          <p:stCondLst>
                                            <p:cond delay="0"/>
                                          </p:stCondLst>
                                        </p:cTn>
                                        <p:tgtEl>
                                          <p:spTgt spid="125"/>
                                        </p:tgtEl>
                                        <p:attrNameLst>
                                          <p:attrName>style.visibility</p:attrName>
                                        </p:attrNameLst>
                                      </p:cBhvr>
                                      <p:to>
                                        <p:strVal val="visible"/>
                                      </p:to>
                                    </p:set>
                                    <p:animEffect transition="in" filter="fade">
                                      <p:cBhvr>
                                        <p:cTn id="531" dur="2000"/>
                                        <p:tgtEl>
                                          <p:spTgt spid="125"/>
                                        </p:tgtEl>
                                      </p:cBhvr>
                                    </p:animEffect>
                                  </p:childTnLst>
                                </p:cTn>
                              </p:par>
                              <p:par>
                                <p:cTn id="532" presetID="10" presetClass="entr" presetSubtype="0" fill="hold" grpId="0" nodeType="withEffect">
                                  <p:stCondLst>
                                    <p:cond delay="0"/>
                                  </p:stCondLst>
                                  <p:childTnLst>
                                    <p:set>
                                      <p:cBhvr>
                                        <p:cTn id="533" dur="1" fill="hold">
                                          <p:stCondLst>
                                            <p:cond delay="0"/>
                                          </p:stCondLst>
                                        </p:cTn>
                                        <p:tgtEl>
                                          <p:spTgt spid="130"/>
                                        </p:tgtEl>
                                        <p:attrNameLst>
                                          <p:attrName>style.visibility</p:attrName>
                                        </p:attrNameLst>
                                      </p:cBhvr>
                                      <p:to>
                                        <p:strVal val="visible"/>
                                      </p:to>
                                    </p:set>
                                    <p:animEffect transition="in" filter="fade">
                                      <p:cBhvr>
                                        <p:cTn id="534" dur="2000"/>
                                        <p:tgtEl>
                                          <p:spTgt spid="130"/>
                                        </p:tgtEl>
                                      </p:cBhvr>
                                    </p:animEffect>
                                  </p:childTnLst>
                                </p:cTn>
                              </p:par>
                              <p:par>
                                <p:cTn id="535" presetID="10" presetClass="entr" presetSubtype="0" fill="hold" grpId="0" nodeType="withEffect">
                                  <p:stCondLst>
                                    <p:cond delay="0"/>
                                  </p:stCondLst>
                                  <p:childTnLst>
                                    <p:set>
                                      <p:cBhvr>
                                        <p:cTn id="536" dur="1" fill="hold">
                                          <p:stCondLst>
                                            <p:cond delay="0"/>
                                          </p:stCondLst>
                                        </p:cTn>
                                        <p:tgtEl>
                                          <p:spTgt spid="126"/>
                                        </p:tgtEl>
                                        <p:attrNameLst>
                                          <p:attrName>style.visibility</p:attrName>
                                        </p:attrNameLst>
                                      </p:cBhvr>
                                      <p:to>
                                        <p:strVal val="visible"/>
                                      </p:to>
                                    </p:set>
                                    <p:animEffect transition="in" filter="fade">
                                      <p:cBhvr>
                                        <p:cTn id="537" dur="2000"/>
                                        <p:tgtEl>
                                          <p:spTgt spid="126"/>
                                        </p:tgtEl>
                                      </p:cBhvr>
                                    </p:animEffect>
                                  </p:childTnLst>
                                </p:cTn>
                              </p:par>
                              <p:par>
                                <p:cTn id="538" presetID="10" presetClass="entr" presetSubtype="0" fill="hold" grpId="0" nodeType="withEffect">
                                  <p:stCondLst>
                                    <p:cond delay="0"/>
                                  </p:stCondLst>
                                  <p:childTnLst>
                                    <p:set>
                                      <p:cBhvr>
                                        <p:cTn id="539" dur="1" fill="hold">
                                          <p:stCondLst>
                                            <p:cond delay="0"/>
                                          </p:stCondLst>
                                        </p:cTn>
                                        <p:tgtEl>
                                          <p:spTgt spid="127"/>
                                        </p:tgtEl>
                                        <p:attrNameLst>
                                          <p:attrName>style.visibility</p:attrName>
                                        </p:attrNameLst>
                                      </p:cBhvr>
                                      <p:to>
                                        <p:strVal val="visible"/>
                                      </p:to>
                                    </p:set>
                                    <p:animEffect transition="in" filter="fade">
                                      <p:cBhvr>
                                        <p:cTn id="540" dur="2000"/>
                                        <p:tgtEl>
                                          <p:spTgt spid="127"/>
                                        </p:tgtEl>
                                      </p:cBhvr>
                                    </p:animEffect>
                                  </p:childTnLst>
                                </p:cTn>
                              </p:par>
                              <p:par>
                                <p:cTn id="541" presetID="10" presetClass="entr" presetSubtype="0" fill="hold" grpId="0" nodeType="withEffect">
                                  <p:stCondLst>
                                    <p:cond delay="0"/>
                                  </p:stCondLst>
                                  <p:childTnLst>
                                    <p:set>
                                      <p:cBhvr>
                                        <p:cTn id="542" dur="1" fill="hold">
                                          <p:stCondLst>
                                            <p:cond delay="0"/>
                                          </p:stCondLst>
                                        </p:cTn>
                                        <p:tgtEl>
                                          <p:spTgt spid="123"/>
                                        </p:tgtEl>
                                        <p:attrNameLst>
                                          <p:attrName>style.visibility</p:attrName>
                                        </p:attrNameLst>
                                      </p:cBhvr>
                                      <p:to>
                                        <p:strVal val="visible"/>
                                      </p:to>
                                    </p:set>
                                    <p:animEffect transition="in" filter="fade">
                                      <p:cBhvr>
                                        <p:cTn id="543" dur="2000"/>
                                        <p:tgtEl>
                                          <p:spTgt spid="123"/>
                                        </p:tgtEl>
                                      </p:cBhvr>
                                    </p:animEffect>
                                  </p:childTnLst>
                                </p:cTn>
                              </p:par>
                              <p:par>
                                <p:cTn id="544" presetID="10" presetClass="entr" presetSubtype="0" fill="hold" grpId="0" nodeType="withEffect">
                                  <p:stCondLst>
                                    <p:cond delay="0"/>
                                  </p:stCondLst>
                                  <p:childTnLst>
                                    <p:set>
                                      <p:cBhvr>
                                        <p:cTn id="545" dur="1" fill="hold">
                                          <p:stCondLst>
                                            <p:cond delay="0"/>
                                          </p:stCondLst>
                                        </p:cTn>
                                        <p:tgtEl>
                                          <p:spTgt spid="124"/>
                                        </p:tgtEl>
                                        <p:attrNameLst>
                                          <p:attrName>style.visibility</p:attrName>
                                        </p:attrNameLst>
                                      </p:cBhvr>
                                      <p:to>
                                        <p:strVal val="visible"/>
                                      </p:to>
                                    </p:set>
                                    <p:animEffect transition="in" filter="fade">
                                      <p:cBhvr>
                                        <p:cTn id="546" dur="2000"/>
                                        <p:tgtEl>
                                          <p:spTgt spid="124"/>
                                        </p:tgtEl>
                                      </p:cBhvr>
                                    </p:animEffect>
                                  </p:childTnLst>
                                </p:cTn>
                              </p:par>
                              <p:par>
                                <p:cTn id="547" presetID="10" presetClass="entr" presetSubtype="0" fill="hold" grpId="0" nodeType="withEffect">
                                  <p:stCondLst>
                                    <p:cond delay="0"/>
                                  </p:stCondLst>
                                  <p:childTnLst>
                                    <p:set>
                                      <p:cBhvr>
                                        <p:cTn id="548" dur="1" fill="hold">
                                          <p:stCondLst>
                                            <p:cond delay="0"/>
                                          </p:stCondLst>
                                        </p:cTn>
                                        <p:tgtEl>
                                          <p:spTgt spid="120"/>
                                        </p:tgtEl>
                                        <p:attrNameLst>
                                          <p:attrName>style.visibility</p:attrName>
                                        </p:attrNameLst>
                                      </p:cBhvr>
                                      <p:to>
                                        <p:strVal val="visible"/>
                                      </p:to>
                                    </p:set>
                                    <p:animEffect transition="in" filter="fade">
                                      <p:cBhvr>
                                        <p:cTn id="549" dur="2000"/>
                                        <p:tgtEl>
                                          <p:spTgt spid="120"/>
                                        </p:tgtEl>
                                      </p:cBhvr>
                                    </p:animEffect>
                                  </p:childTnLst>
                                </p:cTn>
                              </p:par>
                              <p:par>
                                <p:cTn id="550" presetID="10" presetClass="entr" presetSubtype="0" fill="hold" grpId="0" nodeType="withEffect">
                                  <p:stCondLst>
                                    <p:cond delay="0"/>
                                  </p:stCondLst>
                                  <p:childTnLst>
                                    <p:set>
                                      <p:cBhvr>
                                        <p:cTn id="551" dur="1" fill="hold">
                                          <p:stCondLst>
                                            <p:cond delay="0"/>
                                          </p:stCondLst>
                                        </p:cTn>
                                        <p:tgtEl>
                                          <p:spTgt spid="121"/>
                                        </p:tgtEl>
                                        <p:attrNameLst>
                                          <p:attrName>style.visibility</p:attrName>
                                        </p:attrNameLst>
                                      </p:cBhvr>
                                      <p:to>
                                        <p:strVal val="visible"/>
                                      </p:to>
                                    </p:set>
                                    <p:animEffect transition="in" filter="fade">
                                      <p:cBhvr>
                                        <p:cTn id="552" dur="2000"/>
                                        <p:tgtEl>
                                          <p:spTgt spid="121"/>
                                        </p:tgtEl>
                                      </p:cBhvr>
                                    </p:animEffect>
                                  </p:childTnLst>
                                </p:cTn>
                              </p:par>
                              <p:par>
                                <p:cTn id="553" presetID="10" presetClass="entr" presetSubtype="0" fill="hold" grpId="0" nodeType="withEffect">
                                  <p:stCondLst>
                                    <p:cond delay="0"/>
                                  </p:stCondLst>
                                  <p:childTnLst>
                                    <p:set>
                                      <p:cBhvr>
                                        <p:cTn id="554" dur="1" fill="hold">
                                          <p:stCondLst>
                                            <p:cond delay="0"/>
                                          </p:stCondLst>
                                        </p:cTn>
                                        <p:tgtEl>
                                          <p:spTgt spid="122"/>
                                        </p:tgtEl>
                                        <p:attrNameLst>
                                          <p:attrName>style.visibility</p:attrName>
                                        </p:attrNameLst>
                                      </p:cBhvr>
                                      <p:to>
                                        <p:strVal val="visible"/>
                                      </p:to>
                                    </p:set>
                                    <p:animEffect transition="in" filter="fade">
                                      <p:cBhvr>
                                        <p:cTn id="555" dur="2000"/>
                                        <p:tgtEl>
                                          <p:spTgt spid="122"/>
                                        </p:tgtEl>
                                      </p:cBhvr>
                                    </p:animEffect>
                                  </p:childTnLst>
                                </p:cTn>
                              </p:par>
                              <p:par>
                                <p:cTn id="556" presetID="10" presetClass="entr" presetSubtype="0" fill="hold" grpId="0" nodeType="withEffect">
                                  <p:stCondLst>
                                    <p:cond delay="0"/>
                                  </p:stCondLst>
                                  <p:childTnLst>
                                    <p:set>
                                      <p:cBhvr>
                                        <p:cTn id="557" dur="1" fill="hold">
                                          <p:stCondLst>
                                            <p:cond delay="0"/>
                                          </p:stCondLst>
                                        </p:cTn>
                                        <p:tgtEl>
                                          <p:spTgt spid="119"/>
                                        </p:tgtEl>
                                        <p:attrNameLst>
                                          <p:attrName>style.visibility</p:attrName>
                                        </p:attrNameLst>
                                      </p:cBhvr>
                                      <p:to>
                                        <p:strVal val="visible"/>
                                      </p:to>
                                    </p:set>
                                    <p:animEffect transition="in" filter="fade">
                                      <p:cBhvr>
                                        <p:cTn id="558" dur="2000"/>
                                        <p:tgtEl>
                                          <p:spTgt spid="119"/>
                                        </p:tgtEl>
                                      </p:cBhvr>
                                    </p:animEffect>
                                  </p:childTnLst>
                                </p:cTn>
                              </p:par>
                              <p:par>
                                <p:cTn id="559" presetID="10" presetClass="entr" presetSubtype="0" fill="hold" grpId="0" nodeType="withEffect">
                                  <p:stCondLst>
                                    <p:cond delay="0"/>
                                  </p:stCondLst>
                                  <p:childTnLst>
                                    <p:set>
                                      <p:cBhvr>
                                        <p:cTn id="560" dur="1" fill="hold">
                                          <p:stCondLst>
                                            <p:cond delay="0"/>
                                          </p:stCondLst>
                                        </p:cTn>
                                        <p:tgtEl>
                                          <p:spTgt spid="117"/>
                                        </p:tgtEl>
                                        <p:attrNameLst>
                                          <p:attrName>style.visibility</p:attrName>
                                        </p:attrNameLst>
                                      </p:cBhvr>
                                      <p:to>
                                        <p:strVal val="visible"/>
                                      </p:to>
                                    </p:set>
                                    <p:animEffect transition="in" filter="fade">
                                      <p:cBhvr>
                                        <p:cTn id="561" dur="2000"/>
                                        <p:tgtEl>
                                          <p:spTgt spid="117"/>
                                        </p:tgtEl>
                                      </p:cBhvr>
                                    </p:animEffect>
                                  </p:childTnLst>
                                </p:cTn>
                              </p:par>
                              <p:par>
                                <p:cTn id="562" presetID="10" presetClass="entr" presetSubtype="0" fill="hold" grpId="0" nodeType="withEffect">
                                  <p:stCondLst>
                                    <p:cond delay="0"/>
                                  </p:stCondLst>
                                  <p:childTnLst>
                                    <p:set>
                                      <p:cBhvr>
                                        <p:cTn id="563" dur="1" fill="hold">
                                          <p:stCondLst>
                                            <p:cond delay="0"/>
                                          </p:stCondLst>
                                        </p:cTn>
                                        <p:tgtEl>
                                          <p:spTgt spid="115"/>
                                        </p:tgtEl>
                                        <p:attrNameLst>
                                          <p:attrName>style.visibility</p:attrName>
                                        </p:attrNameLst>
                                      </p:cBhvr>
                                      <p:to>
                                        <p:strVal val="visible"/>
                                      </p:to>
                                    </p:set>
                                    <p:animEffect transition="in" filter="fade">
                                      <p:cBhvr>
                                        <p:cTn id="564" dur="2000"/>
                                        <p:tgtEl>
                                          <p:spTgt spid="115"/>
                                        </p:tgtEl>
                                      </p:cBhvr>
                                    </p:animEffect>
                                  </p:childTnLst>
                                </p:cTn>
                              </p:par>
                              <p:par>
                                <p:cTn id="565" presetID="10" presetClass="entr" presetSubtype="0" fill="hold" grpId="0" nodeType="withEffect">
                                  <p:stCondLst>
                                    <p:cond delay="0"/>
                                  </p:stCondLst>
                                  <p:childTnLst>
                                    <p:set>
                                      <p:cBhvr>
                                        <p:cTn id="566" dur="1" fill="hold">
                                          <p:stCondLst>
                                            <p:cond delay="0"/>
                                          </p:stCondLst>
                                        </p:cTn>
                                        <p:tgtEl>
                                          <p:spTgt spid="112"/>
                                        </p:tgtEl>
                                        <p:attrNameLst>
                                          <p:attrName>style.visibility</p:attrName>
                                        </p:attrNameLst>
                                      </p:cBhvr>
                                      <p:to>
                                        <p:strVal val="visible"/>
                                      </p:to>
                                    </p:set>
                                    <p:animEffect transition="in" filter="fade">
                                      <p:cBhvr>
                                        <p:cTn id="567" dur="2000"/>
                                        <p:tgtEl>
                                          <p:spTgt spid="112"/>
                                        </p:tgtEl>
                                      </p:cBhvr>
                                    </p:animEffect>
                                  </p:childTnLst>
                                </p:cTn>
                              </p:par>
                              <p:par>
                                <p:cTn id="568" presetID="10" presetClass="entr" presetSubtype="0" fill="hold" grpId="0" nodeType="withEffect">
                                  <p:stCondLst>
                                    <p:cond delay="0"/>
                                  </p:stCondLst>
                                  <p:childTnLst>
                                    <p:set>
                                      <p:cBhvr>
                                        <p:cTn id="569" dur="1" fill="hold">
                                          <p:stCondLst>
                                            <p:cond delay="0"/>
                                          </p:stCondLst>
                                        </p:cTn>
                                        <p:tgtEl>
                                          <p:spTgt spid="111"/>
                                        </p:tgtEl>
                                        <p:attrNameLst>
                                          <p:attrName>style.visibility</p:attrName>
                                        </p:attrNameLst>
                                      </p:cBhvr>
                                      <p:to>
                                        <p:strVal val="visible"/>
                                      </p:to>
                                    </p:set>
                                    <p:animEffect transition="in" filter="fade">
                                      <p:cBhvr>
                                        <p:cTn id="570" dur="2000"/>
                                        <p:tgtEl>
                                          <p:spTgt spid="111"/>
                                        </p:tgtEl>
                                      </p:cBhvr>
                                    </p:animEffect>
                                  </p:childTnLst>
                                </p:cTn>
                              </p:par>
                              <p:par>
                                <p:cTn id="571" presetID="10" presetClass="entr" presetSubtype="0" fill="hold" grpId="0" nodeType="withEffect">
                                  <p:stCondLst>
                                    <p:cond delay="0"/>
                                  </p:stCondLst>
                                  <p:childTnLst>
                                    <p:set>
                                      <p:cBhvr>
                                        <p:cTn id="572" dur="1" fill="hold">
                                          <p:stCondLst>
                                            <p:cond delay="0"/>
                                          </p:stCondLst>
                                        </p:cTn>
                                        <p:tgtEl>
                                          <p:spTgt spid="113"/>
                                        </p:tgtEl>
                                        <p:attrNameLst>
                                          <p:attrName>style.visibility</p:attrName>
                                        </p:attrNameLst>
                                      </p:cBhvr>
                                      <p:to>
                                        <p:strVal val="visible"/>
                                      </p:to>
                                    </p:set>
                                    <p:animEffect transition="in" filter="fade">
                                      <p:cBhvr>
                                        <p:cTn id="573" dur="2000"/>
                                        <p:tgtEl>
                                          <p:spTgt spid="113"/>
                                        </p:tgtEl>
                                      </p:cBhvr>
                                    </p:animEffect>
                                  </p:childTnLst>
                                </p:cTn>
                              </p:par>
                              <p:par>
                                <p:cTn id="574" presetID="10" presetClass="entr" presetSubtype="0" fill="hold" grpId="0" nodeType="withEffect">
                                  <p:stCondLst>
                                    <p:cond delay="0"/>
                                  </p:stCondLst>
                                  <p:childTnLst>
                                    <p:set>
                                      <p:cBhvr>
                                        <p:cTn id="575" dur="1" fill="hold">
                                          <p:stCondLst>
                                            <p:cond delay="0"/>
                                          </p:stCondLst>
                                        </p:cTn>
                                        <p:tgtEl>
                                          <p:spTgt spid="114"/>
                                        </p:tgtEl>
                                        <p:attrNameLst>
                                          <p:attrName>style.visibility</p:attrName>
                                        </p:attrNameLst>
                                      </p:cBhvr>
                                      <p:to>
                                        <p:strVal val="visible"/>
                                      </p:to>
                                    </p:set>
                                    <p:animEffect transition="in" filter="fade">
                                      <p:cBhvr>
                                        <p:cTn id="576" dur="2000"/>
                                        <p:tgtEl>
                                          <p:spTgt spid="114"/>
                                        </p:tgtEl>
                                      </p:cBhvr>
                                    </p:animEffect>
                                  </p:childTnLst>
                                </p:cTn>
                              </p:par>
                              <p:par>
                                <p:cTn id="577" presetID="10" presetClass="entr" presetSubtype="0" fill="hold" grpId="0" nodeType="withEffect">
                                  <p:stCondLst>
                                    <p:cond delay="0"/>
                                  </p:stCondLst>
                                  <p:childTnLst>
                                    <p:set>
                                      <p:cBhvr>
                                        <p:cTn id="578" dur="1" fill="hold">
                                          <p:stCondLst>
                                            <p:cond delay="0"/>
                                          </p:stCondLst>
                                        </p:cTn>
                                        <p:tgtEl>
                                          <p:spTgt spid="116"/>
                                        </p:tgtEl>
                                        <p:attrNameLst>
                                          <p:attrName>style.visibility</p:attrName>
                                        </p:attrNameLst>
                                      </p:cBhvr>
                                      <p:to>
                                        <p:strVal val="visible"/>
                                      </p:to>
                                    </p:set>
                                    <p:animEffect transition="in" filter="fade">
                                      <p:cBhvr>
                                        <p:cTn id="579" dur="2000"/>
                                        <p:tgtEl>
                                          <p:spTgt spid="116"/>
                                        </p:tgtEl>
                                      </p:cBhvr>
                                    </p:animEffect>
                                  </p:childTnLst>
                                </p:cTn>
                              </p:par>
                              <p:par>
                                <p:cTn id="580" presetID="10" presetClass="entr" presetSubtype="0" fill="hold" grpId="0" nodeType="withEffect">
                                  <p:stCondLst>
                                    <p:cond delay="0"/>
                                  </p:stCondLst>
                                  <p:childTnLst>
                                    <p:set>
                                      <p:cBhvr>
                                        <p:cTn id="581" dur="1" fill="hold">
                                          <p:stCondLst>
                                            <p:cond delay="0"/>
                                          </p:stCondLst>
                                        </p:cTn>
                                        <p:tgtEl>
                                          <p:spTgt spid="118"/>
                                        </p:tgtEl>
                                        <p:attrNameLst>
                                          <p:attrName>style.visibility</p:attrName>
                                        </p:attrNameLst>
                                      </p:cBhvr>
                                      <p:to>
                                        <p:strVal val="visible"/>
                                      </p:to>
                                    </p:set>
                                    <p:animEffect transition="in" filter="fade">
                                      <p:cBhvr>
                                        <p:cTn id="582" dur="2000"/>
                                        <p:tgtEl>
                                          <p:spTgt spid="118"/>
                                        </p:tgtEl>
                                      </p:cBhvr>
                                    </p:animEffect>
                                  </p:childTnLst>
                                </p:cTn>
                              </p:par>
                            </p:childTnLst>
                          </p:cTn>
                        </p:par>
                      </p:childTnLst>
                    </p:cTn>
                  </p:par>
                  <p:par>
                    <p:cTn id="583" fill="hold">
                      <p:stCondLst>
                        <p:cond delay="indefinite"/>
                      </p:stCondLst>
                      <p:childTnLst>
                        <p:par>
                          <p:cTn id="584" fill="hold">
                            <p:stCondLst>
                              <p:cond delay="0"/>
                            </p:stCondLst>
                            <p:childTnLst>
                              <p:par>
                                <p:cTn id="585" presetID="22" presetClass="entr" presetSubtype="4" fill="hold" grpId="0" nodeType="clickEffect">
                                  <p:stCondLst>
                                    <p:cond delay="0"/>
                                  </p:stCondLst>
                                  <p:childTnLst>
                                    <p:set>
                                      <p:cBhvr>
                                        <p:cTn id="586" dur="1" fill="hold">
                                          <p:stCondLst>
                                            <p:cond delay="0"/>
                                          </p:stCondLst>
                                        </p:cTn>
                                        <p:tgtEl>
                                          <p:spTgt spid="133"/>
                                        </p:tgtEl>
                                        <p:attrNameLst>
                                          <p:attrName>style.visibility</p:attrName>
                                        </p:attrNameLst>
                                      </p:cBhvr>
                                      <p:to>
                                        <p:strVal val="visible"/>
                                      </p:to>
                                    </p:set>
                                    <p:animEffect transition="in" filter="wipe(down)">
                                      <p:cBhvr>
                                        <p:cTn id="587" dur="500"/>
                                        <p:tgtEl>
                                          <p:spTgt spid="133"/>
                                        </p:tgtEl>
                                      </p:cBhvr>
                                    </p:animEffect>
                                  </p:childTnLst>
                                </p:cTn>
                              </p:par>
                            </p:childTnLst>
                          </p:cTn>
                        </p:par>
                      </p:childTnLst>
                    </p:cTn>
                  </p:par>
                  <p:par>
                    <p:cTn id="588" fill="hold">
                      <p:stCondLst>
                        <p:cond delay="indefinite"/>
                      </p:stCondLst>
                      <p:childTnLst>
                        <p:par>
                          <p:cTn id="589" fill="hold">
                            <p:stCondLst>
                              <p:cond delay="0"/>
                            </p:stCondLst>
                            <p:childTnLst>
                              <p:par>
                                <p:cTn id="590" presetID="2" presetClass="entr" presetSubtype="4" fill="hold" grpId="0" nodeType="clickEffect">
                                  <p:stCondLst>
                                    <p:cond delay="0"/>
                                  </p:stCondLst>
                                  <p:childTnLst>
                                    <p:set>
                                      <p:cBhvr>
                                        <p:cTn id="591" dur="1" fill="hold">
                                          <p:stCondLst>
                                            <p:cond delay="0"/>
                                          </p:stCondLst>
                                        </p:cTn>
                                        <p:tgtEl>
                                          <p:spTgt spid="134">
                                            <p:txEl>
                                              <p:pRg st="0" end="0"/>
                                            </p:txEl>
                                          </p:spTgt>
                                        </p:tgtEl>
                                        <p:attrNameLst>
                                          <p:attrName>style.visibility</p:attrName>
                                        </p:attrNameLst>
                                      </p:cBhvr>
                                      <p:to>
                                        <p:strVal val="visible"/>
                                      </p:to>
                                    </p:set>
                                    <p:anim calcmode="lin" valueType="num">
                                      <p:cBhvr additive="base">
                                        <p:cTn id="592" dur="500" fill="hold"/>
                                        <p:tgtEl>
                                          <p:spTgt spid="134">
                                            <p:txEl>
                                              <p:pRg st="0" end="0"/>
                                            </p:txEl>
                                          </p:spTgt>
                                        </p:tgtEl>
                                        <p:attrNameLst>
                                          <p:attrName>ppt_x</p:attrName>
                                        </p:attrNameLst>
                                      </p:cBhvr>
                                      <p:tavLst>
                                        <p:tav tm="0">
                                          <p:val>
                                            <p:strVal val="#ppt_x"/>
                                          </p:val>
                                        </p:tav>
                                        <p:tav tm="100000">
                                          <p:val>
                                            <p:strVal val="#ppt_x"/>
                                          </p:val>
                                        </p:tav>
                                      </p:tavLst>
                                    </p:anim>
                                    <p:anim calcmode="lin" valueType="num">
                                      <p:cBhvr additive="base">
                                        <p:cTn id="593" dur="500" fill="hold"/>
                                        <p:tgtEl>
                                          <p:spTgt spid="1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94" fill="hold">
                      <p:stCondLst>
                        <p:cond delay="indefinite"/>
                      </p:stCondLst>
                      <p:childTnLst>
                        <p:par>
                          <p:cTn id="595" fill="hold">
                            <p:stCondLst>
                              <p:cond delay="0"/>
                            </p:stCondLst>
                            <p:childTnLst>
                              <p:par>
                                <p:cTn id="596" presetID="2" presetClass="entr" presetSubtype="4" fill="hold" grpId="0" nodeType="clickEffect">
                                  <p:stCondLst>
                                    <p:cond delay="0"/>
                                  </p:stCondLst>
                                  <p:childTnLst>
                                    <p:set>
                                      <p:cBhvr>
                                        <p:cTn id="597" dur="1" fill="hold">
                                          <p:stCondLst>
                                            <p:cond delay="0"/>
                                          </p:stCondLst>
                                        </p:cTn>
                                        <p:tgtEl>
                                          <p:spTgt spid="134">
                                            <p:txEl>
                                              <p:pRg st="1" end="1"/>
                                            </p:txEl>
                                          </p:spTgt>
                                        </p:tgtEl>
                                        <p:attrNameLst>
                                          <p:attrName>style.visibility</p:attrName>
                                        </p:attrNameLst>
                                      </p:cBhvr>
                                      <p:to>
                                        <p:strVal val="visible"/>
                                      </p:to>
                                    </p:set>
                                    <p:anim calcmode="lin" valueType="num">
                                      <p:cBhvr additive="base">
                                        <p:cTn id="598" dur="500" fill="hold"/>
                                        <p:tgtEl>
                                          <p:spTgt spid="134">
                                            <p:txEl>
                                              <p:pRg st="1" end="1"/>
                                            </p:txEl>
                                          </p:spTgt>
                                        </p:tgtEl>
                                        <p:attrNameLst>
                                          <p:attrName>ppt_x</p:attrName>
                                        </p:attrNameLst>
                                      </p:cBhvr>
                                      <p:tavLst>
                                        <p:tav tm="0">
                                          <p:val>
                                            <p:strVal val="#ppt_x"/>
                                          </p:val>
                                        </p:tav>
                                        <p:tav tm="100000">
                                          <p:val>
                                            <p:strVal val="#ppt_x"/>
                                          </p:val>
                                        </p:tav>
                                      </p:tavLst>
                                    </p:anim>
                                    <p:anim calcmode="lin" valueType="num">
                                      <p:cBhvr additive="base">
                                        <p:cTn id="599" dur="500" fill="hold"/>
                                        <p:tgtEl>
                                          <p:spTgt spid="13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00" fill="hold">
                      <p:stCondLst>
                        <p:cond delay="indefinite"/>
                      </p:stCondLst>
                      <p:childTnLst>
                        <p:par>
                          <p:cTn id="601" fill="hold">
                            <p:stCondLst>
                              <p:cond delay="0"/>
                            </p:stCondLst>
                            <p:childTnLst>
                              <p:par>
                                <p:cTn id="602" presetID="2" presetClass="entr" presetSubtype="4" fill="hold" grpId="0" nodeType="clickEffect">
                                  <p:stCondLst>
                                    <p:cond delay="0"/>
                                  </p:stCondLst>
                                  <p:childTnLst>
                                    <p:set>
                                      <p:cBhvr>
                                        <p:cTn id="603" dur="1" fill="hold">
                                          <p:stCondLst>
                                            <p:cond delay="0"/>
                                          </p:stCondLst>
                                        </p:cTn>
                                        <p:tgtEl>
                                          <p:spTgt spid="134">
                                            <p:txEl>
                                              <p:pRg st="2" end="2"/>
                                            </p:txEl>
                                          </p:spTgt>
                                        </p:tgtEl>
                                        <p:attrNameLst>
                                          <p:attrName>style.visibility</p:attrName>
                                        </p:attrNameLst>
                                      </p:cBhvr>
                                      <p:to>
                                        <p:strVal val="visible"/>
                                      </p:to>
                                    </p:set>
                                    <p:anim calcmode="lin" valueType="num">
                                      <p:cBhvr additive="base">
                                        <p:cTn id="604" dur="500" fill="hold"/>
                                        <p:tgtEl>
                                          <p:spTgt spid="134">
                                            <p:txEl>
                                              <p:pRg st="2" end="2"/>
                                            </p:txEl>
                                          </p:spTgt>
                                        </p:tgtEl>
                                        <p:attrNameLst>
                                          <p:attrName>ppt_x</p:attrName>
                                        </p:attrNameLst>
                                      </p:cBhvr>
                                      <p:tavLst>
                                        <p:tav tm="0">
                                          <p:val>
                                            <p:strVal val="#ppt_x"/>
                                          </p:val>
                                        </p:tav>
                                        <p:tav tm="100000">
                                          <p:val>
                                            <p:strVal val="#ppt_x"/>
                                          </p:val>
                                        </p:tav>
                                      </p:tavLst>
                                    </p:anim>
                                    <p:anim calcmode="lin" valueType="num">
                                      <p:cBhvr additive="base">
                                        <p:cTn id="605" dur="500" fill="hold"/>
                                        <p:tgtEl>
                                          <p:spTgt spid="13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1" build="allAtOnce"/>
      <p:bldP spid="78" grpId="0" build="allAtOnce"/>
      <p:bldP spid="79" grpId="0" build="allAtOnce"/>
      <p:bldP spid="80" grpId="0" build="allAtOnce"/>
      <p:bldP spid="82" grpId="0" build="allAtOnce"/>
      <p:bldP spid="83" grpId="0" build="allAtOnce"/>
      <p:bldP spid="84" grpId="0" build="allAtOnce"/>
      <p:bldP spid="85" grpId="0" build="allAtOnce"/>
      <p:bldP spid="86" grpId="0" build="allAtOnce"/>
      <p:bldP spid="87" grpId="0" build="allAtOnce"/>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11" grpId="0" animBg="1"/>
      <p:bldP spid="109" grpId="0" animBg="1"/>
      <p:bldP spid="110"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build="allAtOnce"/>
      <p:bldP spid="133" grpId="0" animBg="1"/>
      <p:bldP spid="134" grpId="0" build="allAtOnce"/>
      <p:bldP spid="135" grpId="0" animBg="1"/>
      <p:bldP spid="136" grpId="0" animBg="1"/>
      <p:bldP spid="13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39552" y="260648"/>
            <a:ext cx="8280920" cy="6324808"/>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nSpc>
                <a:spcPct val="150000"/>
              </a:lnSpc>
              <a:spcAft>
                <a:spcPts val="0"/>
              </a:spcAft>
            </a:pPr>
            <a:r>
              <a:rPr lang="fr-FR" b="1" dirty="0" smtClean="0">
                <a:latin typeface="OpenDyslexicAlta"/>
                <a:ea typeface="Calibri"/>
                <a:cs typeface="Times New Roman"/>
              </a:rPr>
              <a:t>Récris ce texte en conjuguant les verbes au passé composé. </a:t>
            </a:r>
            <a:endParaRPr lang="fr-FR" dirty="0" smtClean="0">
              <a:ea typeface="Calibri"/>
              <a:cs typeface="Times New Roman"/>
            </a:endParaRPr>
          </a:p>
          <a:p>
            <a:pPr>
              <a:lnSpc>
                <a:spcPct val="300000"/>
              </a:lnSpc>
              <a:spcAft>
                <a:spcPts val="0"/>
              </a:spcAft>
            </a:pPr>
            <a:r>
              <a:rPr lang="fr-FR" dirty="0" smtClean="0">
                <a:latin typeface="OpenDyslexicAlta"/>
                <a:ea typeface="Calibri"/>
                <a:cs typeface="Times New Roman"/>
              </a:rPr>
              <a:t>Les hommes déguisés en bisons </a:t>
            </a:r>
            <a:r>
              <a:rPr lang="fr-FR" u="sng" dirty="0" smtClean="0">
                <a:latin typeface="OpenDyslexicAlta"/>
                <a:ea typeface="Calibri"/>
                <a:cs typeface="Times New Roman"/>
              </a:rPr>
              <a:t>grondent</a:t>
            </a:r>
            <a:r>
              <a:rPr lang="fr-FR" dirty="0" smtClean="0">
                <a:latin typeface="OpenDyslexicAlta"/>
                <a:ea typeface="Calibri"/>
                <a:cs typeface="Times New Roman"/>
              </a:rPr>
              <a:t>, </a:t>
            </a:r>
            <a:r>
              <a:rPr lang="fr-FR" u="sng" dirty="0" smtClean="0">
                <a:latin typeface="OpenDyslexicAlta"/>
                <a:ea typeface="Calibri"/>
                <a:cs typeface="Times New Roman"/>
              </a:rPr>
              <a:t>grattent</a:t>
            </a:r>
            <a:r>
              <a:rPr lang="fr-FR" dirty="0" smtClean="0">
                <a:latin typeface="OpenDyslexicAlta"/>
                <a:ea typeface="Calibri"/>
                <a:cs typeface="Times New Roman"/>
              </a:rPr>
              <a:t> le sol avec fureur, </a:t>
            </a:r>
            <a:r>
              <a:rPr lang="fr-FR" u="sng" dirty="0" smtClean="0">
                <a:latin typeface="OpenDyslexicAlta"/>
                <a:ea typeface="Calibri"/>
                <a:cs typeface="Times New Roman"/>
              </a:rPr>
              <a:t>pointent</a:t>
            </a:r>
            <a:r>
              <a:rPr lang="fr-FR" dirty="0" smtClean="0">
                <a:latin typeface="OpenDyslexicAlta"/>
                <a:ea typeface="Calibri"/>
                <a:cs typeface="Times New Roman"/>
              </a:rPr>
              <a:t> leurs cornes dans notre direction… Puis la charge </a:t>
            </a:r>
            <a:r>
              <a:rPr lang="fr-FR" u="sng" dirty="0" smtClean="0">
                <a:latin typeface="OpenDyslexicAlta"/>
                <a:ea typeface="Calibri"/>
                <a:cs typeface="Times New Roman"/>
              </a:rPr>
              <a:t>vient</a:t>
            </a:r>
            <a:r>
              <a:rPr lang="fr-FR" dirty="0" smtClean="0">
                <a:latin typeface="OpenDyslexicAlta"/>
                <a:ea typeface="Calibri"/>
                <a:cs typeface="Times New Roman"/>
              </a:rPr>
              <a:t>, où se </a:t>
            </a:r>
            <a:r>
              <a:rPr lang="fr-FR" u="sng" dirty="0" smtClean="0">
                <a:latin typeface="OpenDyslexicAlta"/>
                <a:ea typeface="Calibri"/>
                <a:cs typeface="Times New Roman"/>
              </a:rPr>
              <a:t>mêlent</a:t>
            </a:r>
            <a:r>
              <a:rPr lang="fr-FR" dirty="0" smtClean="0">
                <a:latin typeface="OpenDyslexicAlta"/>
                <a:ea typeface="Calibri"/>
                <a:cs typeface="Times New Roman"/>
              </a:rPr>
              <a:t> attaques et esquives. Je </a:t>
            </a:r>
            <a:r>
              <a:rPr lang="fr-FR" u="sng" dirty="0" smtClean="0">
                <a:latin typeface="OpenDyslexicAlta"/>
                <a:ea typeface="Calibri"/>
                <a:cs typeface="Times New Roman"/>
              </a:rPr>
              <a:t>suis</a:t>
            </a:r>
            <a:r>
              <a:rPr lang="fr-FR" dirty="0" smtClean="0">
                <a:latin typeface="OpenDyslexicAlta"/>
                <a:ea typeface="Calibri"/>
                <a:cs typeface="Times New Roman"/>
              </a:rPr>
              <a:t> le premier à atteindre mon but et je </a:t>
            </a:r>
            <a:r>
              <a:rPr lang="fr-FR" u="sng" dirty="0" smtClean="0">
                <a:latin typeface="OpenDyslexicAlta"/>
                <a:ea typeface="Calibri"/>
                <a:cs typeface="Times New Roman"/>
              </a:rPr>
              <a:t>pousse</a:t>
            </a:r>
            <a:r>
              <a:rPr lang="fr-FR" dirty="0" smtClean="0">
                <a:latin typeface="OpenDyslexicAlta"/>
                <a:ea typeface="Calibri"/>
                <a:cs typeface="Times New Roman"/>
              </a:rPr>
              <a:t> un cri. Le bison que je </a:t>
            </a:r>
            <a:r>
              <a:rPr lang="fr-FR" u="sng" dirty="0" smtClean="0">
                <a:latin typeface="OpenDyslexicAlta"/>
                <a:ea typeface="Calibri"/>
                <a:cs typeface="Times New Roman"/>
              </a:rPr>
              <a:t>touche</a:t>
            </a:r>
            <a:r>
              <a:rPr lang="fr-FR" dirty="0" smtClean="0">
                <a:latin typeface="OpenDyslexicAlta"/>
                <a:ea typeface="Calibri"/>
                <a:cs typeface="Times New Roman"/>
              </a:rPr>
              <a:t> avec ma flèche </a:t>
            </a:r>
            <a:r>
              <a:rPr lang="fr-FR" u="sng" dirty="0" smtClean="0">
                <a:latin typeface="OpenDyslexicAlta"/>
                <a:ea typeface="Calibri"/>
                <a:cs typeface="Times New Roman"/>
              </a:rPr>
              <a:t>s’écroule</a:t>
            </a:r>
            <a:r>
              <a:rPr lang="fr-FR" dirty="0" smtClean="0">
                <a:latin typeface="OpenDyslexicAlta"/>
                <a:ea typeface="Calibri"/>
                <a:cs typeface="Times New Roman"/>
              </a:rPr>
              <a:t> et </a:t>
            </a:r>
            <a:r>
              <a:rPr lang="fr-FR" u="sng" dirty="0" smtClean="0">
                <a:latin typeface="OpenDyslexicAlta"/>
                <a:ea typeface="Calibri"/>
                <a:cs typeface="Times New Roman"/>
              </a:rPr>
              <a:t>reste</a:t>
            </a:r>
            <a:r>
              <a:rPr lang="fr-FR" dirty="0" smtClean="0">
                <a:latin typeface="OpenDyslexicAlta"/>
                <a:ea typeface="Calibri"/>
                <a:cs typeface="Times New Roman"/>
              </a:rPr>
              <a:t> inanimé… J’en </a:t>
            </a:r>
            <a:r>
              <a:rPr lang="fr-FR" u="sng" dirty="0" smtClean="0">
                <a:latin typeface="OpenDyslexicAlta"/>
                <a:ea typeface="Calibri"/>
                <a:cs typeface="Times New Roman"/>
              </a:rPr>
              <a:t>ai</a:t>
            </a:r>
            <a:r>
              <a:rPr lang="fr-FR" dirty="0" smtClean="0">
                <a:latin typeface="OpenDyslexicAlta"/>
                <a:ea typeface="Calibri"/>
                <a:cs typeface="Times New Roman"/>
              </a:rPr>
              <a:t> beaucoup de fierté. D’autres cris </a:t>
            </a:r>
            <a:r>
              <a:rPr lang="fr-FR" u="sng" dirty="0" smtClean="0">
                <a:latin typeface="OpenDyslexicAlta"/>
                <a:ea typeface="Calibri"/>
                <a:cs typeface="Times New Roman"/>
              </a:rPr>
              <a:t>éclatent</a:t>
            </a:r>
            <a:r>
              <a:rPr lang="fr-FR" dirty="0" smtClean="0">
                <a:latin typeface="OpenDyslexicAlta"/>
                <a:ea typeface="Calibri"/>
                <a:cs typeface="Times New Roman"/>
              </a:rPr>
              <a:t> et d’autres bêtes </a:t>
            </a:r>
            <a:r>
              <a:rPr lang="fr-FR" u="sng" dirty="0" smtClean="0">
                <a:latin typeface="OpenDyslexicAlta"/>
                <a:ea typeface="Calibri"/>
                <a:cs typeface="Times New Roman"/>
              </a:rPr>
              <a:t>tombent</a:t>
            </a:r>
            <a:r>
              <a:rPr lang="fr-FR" dirty="0" smtClean="0">
                <a:latin typeface="OpenDyslexicAlta"/>
                <a:ea typeface="Calibri"/>
                <a:cs typeface="Times New Roman"/>
              </a:rPr>
              <a:t>.</a:t>
            </a:r>
          </a:p>
          <a:p>
            <a:pPr>
              <a:lnSpc>
                <a:spcPct val="300000"/>
              </a:lnSpc>
              <a:spcAft>
                <a:spcPts val="0"/>
              </a:spcAft>
            </a:pPr>
            <a:r>
              <a:rPr lang="fr-FR" dirty="0" smtClean="0">
                <a:latin typeface="OpenDyslexicAlta"/>
                <a:ea typeface="Calibri"/>
                <a:cs typeface="Times New Roman"/>
              </a:rPr>
              <a:t> </a:t>
            </a:r>
            <a:endParaRPr lang="fr-FR" dirty="0">
              <a:ea typeface="Calibri"/>
              <a:cs typeface="Times New Roman"/>
            </a:endParaRPr>
          </a:p>
        </p:txBody>
      </p:sp>
      <p:cxnSp>
        <p:nvCxnSpPr>
          <p:cNvPr id="4" name="Connecteur droit avec flèche 3"/>
          <p:cNvCxnSpPr/>
          <p:nvPr/>
        </p:nvCxnSpPr>
        <p:spPr>
          <a:xfrm>
            <a:off x="611560" y="1412776"/>
            <a:ext cx="3888432"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5" name="Connecteur droit avec flèche 4"/>
          <p:cNvCxnSpPr/>
          <p:nvPr/>
        </p:nvCxnSpPr>
        <p:spPr>
          <a:xfrm>
            <a:off x="7524328" y="2204864"/>
            <a:ext cx="1224136"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6" name="Connecteur droit avec flèche 5"/>
          <p:cNvCxnSpPr/>
          <p:nvPr/>
        </p:nvCxnSpPr>
        <p:spPr>
          <a:xfrm>
            <a:off x="2987824" y="3068960"/>
            <a:ext cx="2736304"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7" name="Connecteur droit avec flèche 6"/>
          <p:cNvCxnSpPr/>
          <p:nvPr/>
        </p:nvCxnSpPr>
        <p:spPr>
          <a:xfrm>
            <a:off x="5796136" y="3068960"/>
            <a:ext cx="288032"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14" name="Connecteur droit avec flèche 13"/>
          <p:cNvCxnSpPr/>
          <p:nvPr/>
        </p:nvCxnSpPr>
        <p:spPr>
          <a:xfrm>
            <a:off x="3275856" y="3861048"/>
            <a:ext cx="288032"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15" name="Connecteur droit avec flèche 14"/>
          <p:cNvCxnSpPr/>
          <p:nvPr/>
        </p:nvCxnSpPr>
        <p:spPr>
          <a:xfrm>
            <a:off x="6948264" y="3861048"/>
            <a:ext cx="288032"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16" name="Connecteur droit avec flèche 15"/>
          <p:cNvCxnSpPr/>
          <p:nvPr/>
        </p:nvCxnSpPr>
        <p:spPr>
          <a:xfrm>
            <a:off x="5364088" y="4005064"/>
            <a:ext cx="2952328"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19" name="Connecteur droit avec flèche 18"/>
          <p:cNvCxnSpPr/>
          <p:nvPr/>
        </p:nvCxnSpPr>
        <p:spPr>
          <a:xfrm>
            <a:off x="611560" y="4725144"/>
            <a:ext cx="1944216"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21" name="Connecteur droit avec flèche 20"/>
          <p:cNvCxnSpPr/>
          <p:nvPr/>
        </p:nvCxnSpPr>
        <p:spPr>
          <a:xfrm>
            <a:off x="1547664" y="5517232"/>
            <a:ext cx="1512168"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23" name="Connecteur droit avec flèche 22"/>
          <p:cNvCxnSpPr/>
          <p:nvPr/>
        </p:nvCxnSpPr>
        <p:spPr>
          <a:xfrm>
            <a:off x="4499992" y="5517232"/>
            <a:ext cx="1800200"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25" name="Connecteur droit avec flèche 24"/>
          <p:cNvCxnSpPr/>
          <p:nvPr/>
        </p:nvCxnSpPr>
        <p:spPr>
          <a:xfrm>
            <a:off x="6084168" y="4725144"/>
            <a:ext cx="144016"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sp>
        <p:nvSpPr>
          <p:cNvPr id="33" name="Flèche courbée vers le bas 32"/>
          <p:cNvSpPr/>
          <p:nvPr/>
        </p:nvSpPr>
        <p:spPr>
          <a:xfrm>
            <a:off x="7092280" y="3356992"/>
            <a:ext cx="720080" cy="216024"/>
          </a:xfrm>
          <a:prstGeom prst="curvedDownArrow">
            <a:avLst/>
          </a:prstGeom>
          <a:no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5" name="Flèche courbée vers le bas 44"/>
          <p:cNvSpPr/>
          <p:nvPr/>
        </p:nvSpPr>
        <p:spPr>
          <a:xfrm>
            <a:off x="1907704" y="4149080"/>
            <a:ext cx="2376264" cy="288032"/>
          </a:xfrm>
          <a:prstGeom prst="curvedDownArrow">
            <a:avLst/>
          </a:prstGeom>
          <a:no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6" name="Flèche courbée vers le bas 45"/>
          <p:cNvSpPr/>
          <p:nvPr/>
        </p:nvSpPr>
        <p:spPr>
          <a:xfrm>
            <a:off x="1907704" y="4221088"/>
            <a:ext cx="936104" cy="216024"/>
          </a:xfrm>
          <a:prstGeom prst="curvedDownArrow">
            <a:avLst/>
          </a:prstGeom>
          <a:no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7" name="ZoneTexte 46"/>
          <p:cNvSpPr txBox="1"/>
          <p:nvPr/>
        </p:nvSpPr>
        <p:spPr>
          <a:xfrm>
            <a:off x="4572000" y="1412776"/>
            <a:ext cx="1224136" cy="369332"/>
          </a:xfrm>
          <a:prstGeom prst="rect">
            <a:avLst/>
          </a:prstGeom>
          <a:noFill/>
        </p:spPr>
        <p:txBody>
          <a:bodyPr wrap="square" rtlCol="0">
            <a:spAutoFit/>
          </a:bodyPr>
          <a:lstStyle/>
          <a:p>
            <a:r>
              <a:rPr lang="fr-FR" dirty="0" smtClean="0">
                <a:solidFill>
                  <a:srgbClr val="FF0000"/>
                </a:solidFill>
              </a:rPr>
              <a:t>ont grondé</a:t>
            </a:r>
            <a:endParaRPr lang="fr-FR" dirty="0">
              <a:solidFill>
                <a:srgbClr val="FF0000"/>
              </a:solidFill>
            </a:endParaRPr>
          </a:p>
        </p:txBody>
      </p:sp>
      <p:sp>
        <p:nvSpPr>
          <p:cNvPr id="48" name="ZoneTexte 47"/>
          <p:cNvSpPr txBox="1"/>
          <p:nvPr/>
        </p:nvSpPr>
        <p:spPr>
          <a:xfrm>
            <a:off x="5796136" y="1412776"/>
            <a:ext cx="1224136" cy="369332"/>
          </a:xfrm>
          <a:prstGeom prst="rect">
            <a:avLst/>
          </a:prstGeom>
          <a:noFill/>
        </p:spPr>
        <p:txBody>
          <a:bodyPr wrap="square" rtlCol="0">
            <a:spAutoFit/>
          </a:bodyPr>
          <a:lstStyle/>
          <a:p>
            <a:r>
              <a:rPr lang="fr-FR" dirty="0" smtClean="0">
                <a:solidFill>
                  <a:srgbClr val="FF0000"/>
                </a:solidFill>
              </a:rPr>
              <a:t>ont gratté</a:t>
            </a:r>
            <a:endParaRPr lang="fr-FR" dirty="0">
              <a:solidFill>
                <a:srgbClr val="FF0000"/>
              </a:solidFill>
            </a:endParaRPr>
          </a:p>
        </p:txBody>
      </p:sp>
      <p:sp>
        <p:nvSpPr>
          <p:cNvPr id="49" name="ZoneTexte 48"/>
          <p:cNvSpPr txBox="1"/>
          <p:nvPr/>
        </p:nvSpPr>
        <p:spPr>
          <a:xfrm>
            <a:off x="1475656" y="2204864"/>
            <a:ext cx="1152128" cy="369332"/>
          </a:xfrm>
          <a:prstGeom prst="rect">
            <a:avLst/>
          </a:prstGeom>
          <a:noFill/>
        </p:spPr>
        <p:txBody>
          <a:bodyPr wrap="square" rtlCol="0">
            <a:spAutoFit/>
          </a:bodyPr>
          <a:lstStyle/>
          <a:p>
            <a:r>
              <a:rPr lang="fr-FR" dirty="0" smtClean="0">
                <a:solidFill>
                  <a:srgbClr val="FF0000"/>
                </a:solidFill>
              </a:rPr>
              <a:t>ont pointé</a:t>
            </a:r>
            <a:endParaRPr lang="fr-FR" dirty="0">
              <a:solidFill>
                <a:srgbClr val="FF0000"/>
              </a:solidFill>
            </a:endParaRPr>
          </a:p>
        </p:txBody>
      </p:sp>
      <p:sp>
        <p:nvSpPr>
          <p:cNvPr id="50" name="ZoneTexte 49"/>
          <p:cNvSpPr txBox="1"/>
          <p:nvPr/>
        </p:nvSpPr>
        <p:spPr>
          <a:xfrm>
            <a:off x="539552" y="2996952"/>
            <a:ext cx="1152128" cy="369332"/>
          </a:xfrm>
          <a:prstGeom prst="rect">
            <a:avLst/>
          </a:prstGeom>
          <a:noFill/>
        </p:spPr>
        <p:txBody>
          <a:bodyPr wrap="square" rtlCol="0">
            <a:spAutoFit/>
          </a:bodyPr>
          <a:lstStyle/>
          <a:p>
            <a:r>
              <a:rPr lang="fr-FR" dirty="0" smtClean="0">
                <a:solidFill>
                  <a:srgbClr val="FF0000"/>
                </a:solidFill>
              </a:rPr>
              <a:t>est venue</a:t>
            </a:r>
            <a:endParaRPr lang="fr-FR" dirty="0">
              <a:solidFill>
                <a:srgbClr val="FF0000"/>
              </a:solidFill>
            </a:endParaRPr>
          </a:p>
        </p:txBody>
      </p:sp>
      <p:sp>
        <p:nvSpPr>
          <p:cNvPr id="51" name="ZoneTexte 50"/>
          <p:cNvSpPr txBox="1"/>
          <p:nvPr/>
        </p:nvSpPr>
        <p:spPr>
          <a:xfrm>
            <a:off x="1691680" y="2996952"/>
            <a:ext cx="1584176" cy="369332"/>
          </a:xfrm>
          <a:prstGeom prst="rect">
            <a:avLst/>
          </a:prstGeom>
          <a:noFill/>
        </p:spPr>
        <p:txBody>
          <a:bodyPr wrap="square" rtlCol="0">
            <a:spAutoFit/>
          </a:bodyPr>
          <a:lstStyle/>
          <a:p>
            <a:r>
              <a:rPr lang="fr-FR" dirty="0" smtClean="0">
                <a:solidFill>
                  <a:srgbClr val="FF0000"/>
                </a:solidFill>
              </a:rPr>
              <a:t>se sont mêlées</a:t>
            </a:r>
            <a:endParaRPr lang="fr-FR" dirty="0">
              <a:solidFill>
                <a:srgbClr val="FF0000"/>
              </a:solidFill>
            </a:endParaRPr>
          </a:p>
        </p:txBody>
      </p:sp>
      <p:sp>
        <p:nvSpPr>
          <p:cNvPr id="52" name="ZoneTexte 51"/>
          <p:cNvSpPr txBox="1"/>
          <p:nvPr/>
        </p:nvSpPr>
        <p:spPr>
          <a:xfrm>
            <a:off x="6012160" y="2996952"/>
            <a:ext cx="720080" cy="369332"/>
          </a:xfrm>
          <a:prstGeom prst="rect">
            <a:avLst/>
          </a:prstGeom>
          <a:noFill/>
        </p:spPr>
        <p:txBody>
          <a:bodyPr wrap="square" rtlCol="0">
            <a:spAutoFit/>
          </a:bodyPr>
          <a:lstStyle/>
          <a:p>
            <a:r>
              <a:rPr lang="fr-FR" dirty="0" smtClean="0">
                <a:solidFill>
                  <a:srgbClr val="FF0000"/>
                </a:solidFill>
              </a:rPr>
              <a:t>ai été</a:t>
            </a:r>
            <a:endParaRPr lang="fr-FR" dirty="0">
              <a:solidFill>
                <a:srgbClr val="FF0000"/>
              </a:solidFill>
            </a:endParaRPr>
          </a:p>
        </p:txBody>
      </p:sp>
      <p:sp>
        <p:nvSpPr>
          <p:cNvPr id="53" name="ZoneTexte 52"/>
          <p:cNvSpPr txBox="1"/>
          <p:nvPr/>
        </p:nvSpPr>
        <p:spPr>
          <a:xfrm>
            <a:off x="3059832" y="5517232"/>
            <a:ext cx="1224136" cy="369332"/>
          </a:xfrm>
          <a:prstGeom prst="rect">
            <a:avLst/>
          </a:prstGeom>
          <a:noFill/>
        </p:spPr>
        <p:txBody>
          <a:bodyPr wrap="square" rtlCol="0">
            <a:spAutoFit/>
          </a:bodyPr>
          <a:lstStyle/>
          <a:p>
            <a:r>
              <a:rPr lang="fr-FR" dirty="0" smtClean="0">
                <a:solidFill>
                  <a:srgbClr val="FF0000"/>
                </a:solidFill>
              </a:rPr>
              <a:t>ont éclaté</a:t>
            </a:r>
            <a:endParaRPr lang="fr-FR" dirty="0">
              <a:solidFill>
                <a:srgbClr val="FF0000"/>
              </a:solidFill>
            </a:endParaRPr>
          </a:p>
        </p:txBody>
      </p:sp>
      <p:sp>
        <p:nvSpPr>
          <p:cNvPr id="54" name="ZoneTexte 53"/>
          <p:cNvSpPr txBox="1"/>
          <p:nvPr/>
        </p:nvSpPr>
        <p:spPr>
          <a:xfrm>
            <a:off x="6444208" y="4653136"/>
            <a:ext cx="720080" cy="369332"/>
          </a:xfrm>
          <a:prstGeom prst="rect">
            <a:avLst/>
          </a:prstGeom>
          <a:noFill/>
        </p:spPr>
        <p:txBody>
          <a:bodyPr wrap="square" rtlCol="0">
            <a:spAutoFit/>
          </a:bodyPr>
          <a:lstStyle/>
          <a:p>
            <a:r>
              <a:rPr lang="fr-FR" dirty="0" smtClean="0">
                <a:solidFill>
                  <a:srgbClr val="FF0000"/>
                </a:solidFill>
              </a:rPr>
              <a:t>ai eu</a:t>
            </a:r>
            <a:endParaRPr lang="fr-FR" dirty="0">
              <a:solidFill>
                <a:srgbClr val="FF0000"/>
              </a:solidFill>
            </a:endParaRPr>
          </a:p>
        </p:txBody>
      </p:sp>
      <p:sp>
        <p:nvSpPr>
          <p:cNvPr id="55" name="ZoneTexte 54"/>
          <p:cNvSpPr txBox="1"/>
          <p:nvPr/>
        </p:nvSpPr>
        <p:spPr>
          <a:xfrm>
            <a:off x="4067944" y="4653136"/>
            <a:ext cx="1224136" cy="369332"/>
          </a:xfrm>
          <a:prstGeom prst="rect">
            <a:avLst/>
          </a:prstGeom>
          <a:noFill/>
        </p:spPr>
        <p:txBody>
          <a:bodyPr wrap="square" rtlCol="0">
            <a:spAutoFit/>
          </a:bodyPr>
          <a:lstStyle/>
          <a:p>
            <a:r>
              <a:rPr lang="fr-FR" dirty="0" smtClean="0">
                <a:solidFill>
                  <a:srgbClr val="FF0000"/>
                </a:solidFill>
              </a:rPr>
              <a:t>est resté</a:t>
            </a:r>
            <a:endParaRPr lang="fr-FR" dirty="0">
              <a:solidFill>
                <a:srgbClr val="FF0000"/>
              </a:solidFill>
            </a:endParaRPr>
          </a:p>
        </p:txBody>
      </p:sp>
      <p:sp>
        <p:nvSpPr>
          <p:cNvPr id="56" name="ZoneTexte 55"/>
          <p:cNvSpPr txBox="1"/>
          <p:nvPr/>
        </p:nvSpPr>
        <p:spPr>
          <a:xfrm>
            <a:off x="2555776" y="4653136"/>
            <a:ext cx="1440160" cy="369332"/>
          </a:xfrm>
          <a:prstGeom prst="rect">
            <a:avLst/>
          </a:prstGeom>
          <a:noFill/>
        </p:spPr>
        <p:txBody>
          <a:bodyPr wrap="square" rtlCol="0">
            <a:spAutoFit/>
          </a:bodyPr>
          <a:lstStyle/>
          <a:p>
            <a:r>
              <a:rPr lang="fr-FR" dirty="0" smtClean="0">
                <a:solidFill>
                  <a:srgbClr val="FF0000"/>
                </a:solidFill>
              </a:rPr>
              <a:t>s’est écroulé</a:t>
            </a:r>
            <a:endParaRPr lang="fr-FR" dirty="0">
              <a:solidFill>
                <a:srgbClr val="FF0000"/>
              </a:solidFill>
            </a:endParaRPr>
          </a:p>
        </p:txBody>
      </p:sp>
      <p:sp>
        <p:nvSpPr>
          <p:cNvPr id="57" name="ZoneTexte 56"/>
          <p:cNvSpPr txBox="1"/>
          <p:nvPr/>
        </p:nvSpPr>
        <p:spPr>
          <a:xfrm>
            <a:off x="3563888" y="3789040"/>
            <a:ext cx="1080120" cy="369332"/>
          </a:xfrm>
          <a:prstGeom prst="rect">
            <a:avLst/>
          </a:prstGeom>
          <a:noFill/>
        </p:spPr>
        <p:txBody>
          <a:bodyPr wrap="square" rtlCol="0">
            <a:spAutoFit/>
          </a:bodyPr>
          <a:lstStyle/>
          <a:p>
            <a:r>
              <a:rPr lang="fr-FR" dirty="0" smtClean="0">
                <a:solidFill>
                  <a:srgbClr val="FF0000"/>
                </a:solidFill>
              </a:rPr>
              <a:t>ai poussé</a:t>
            </a:r>
            <a:endParaRPr lang="fr-FR" dirty="0">
              <a:solidFill>
                <a:srgbClr val="FF0000"/>
              </a:solidFill>
            </a:endParaRPr>
          </a:p>
        </p:txBody>
      </p:sp>
      <p:sp>
        <p:nvSpPr>
          <p:cNvPr id="58" name="ZoneTexte 57"/>
          <p:cNvSpPr txBox="1"/>
          <p:nvPr/>
        </p:nvSpPr>
        <p:spPr>
          <a:xfrm>
            <a:off x="7308304" y="3933056"/>
            <a:ext cx="1080120" cy="369332"/>
          </a:xfrm>
          <a:prstGeom prst="rect">
            <a:avLst/>
          </a:prstGeom>
          <a:noFill/>
        </p:spPr>
        <p:txBody>
          <a:bodyPr wrap="square" rtlCol="0">
            <a:spAutoFit/>
          </a:bodyPr>
          <a:lstStyle/>
          <a:p>
            <a:r>
              <a:rPr lang="fr-FR" dirty="0" smtClean="0">
                <a:solidFill>
                  <a:srgbClr val="FF0000"/>
                </a:solidFill>
              </a:rPr>
              <a:t>ai touché</a:t>
            </a:r>
            <a:endParaRPr lang="fr-FR" dirty="0">
              <a:solidFill>
                <a:srgbClr val="FF0000"/>
              </a:solidFill>
            </a:endParaRPr>
          </a:p>
        </p:txBody>
      </p:sp>
      <p:sp>
        <p:nvSpPr>
          <p:cNvPr id="59" name="ZoneTexte 58"/>
          <p:cNvSpPr txBox="1"/>
          <p:nvPr/>
        </p:nvSpPr>
        <p:spPr>
          <a:xfrm>
            <a:off x="6372200" y="5517232"/>
            <a:ext cx="1512168" cy="369332"/>
          </a:xfrm>
          <a:prstGeom prst="rect">
            <a:avLst/>
          </a:prstGeom>
          <a:noFill/>
        </p:spPr>
        <p:txBody>
          <a:bodyPr wrap="square" rtlCol="0">
            <a:spAutoFit/>
          </a:bodyPr>
          <a:lstStyle/>
          <a:p>
            <a:r>
              <a:rPr lang="fr-FR" dirty="0" smtClean="0">
                <a:solidFill>
                  <a:srgbClr val="FF0000"/>
                </a:solidFill>
              </a:rPr>
              <a:t>sont tombées</a:t>
            </a:r>
            <a:endParaRPr lang="fr-F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3"/>
                                        </p:tgtEl>
                                        <p:attrNameLst>
                                          <p:attrName>style.visibility</p:attrName>
                                        </p:attrNameLst>
                                      </p:cBhvr>
                                      <p:to>
                                        <p:strVal val="visible"/>
                                      </p:to>
                                    </p:set>
                                    <p:anim calcmode="lin" valueType="num">
                                      <p:cBhvr additive="base">
                                        <p:cTn id="43" dur="500" fill="hold"/>
                                        <p:tgtEl>
                                          <p:spTgt spid="33"/>
                                        </p:tgtEl>
                                        <p:attrNameLst>
                                          <p:attrName>ppt_x</p:attrName>
                                        </p:attrNameLst>
                                      </p:cBhvr>
                                      <p:tavLst>
                                        <p:tav tm="0">
                                          <p:val>
                                            <p:strVal val="#ppt_x"/>
                                          </p:val>
                                        </p:tav>
                                        <p:tav tm="100000">
                                          <p:val>
                                            <p:strVal val="#ppt_x"/>
                                          </p:val>
                                        </p:tav>
                                      </p:tavLst>
                                    </p:anim>
                                    <p:anim calcmode="lin" valueType="num">
                                      <p:cBhvr additive="base">
                                        <p:cTn id="4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additive="base">
                                        <p:cTn id="53" dur="500" fill="hold"/>
                                        <p:tgtEl>
                                          <p:spTgt spid="19"/>
                                        </p:tgtEl>
                                        <p:attrNameLst>
                                          <p:attrName>ppt_x</p:attrName>
                                        </p:attrNameLst>
                                      </p:cBhvr>
                                      <p:tavLst>
                                        <p:tav tm="0">
                                          <p:val>
                                            <p:strVal val="#ppt_x"/>
                                          </p:val>
                                        </p:tav>
                                        <p:tav tm="100000">
                                          <p:val>
                                            <p:strVal val="#ppt_x"/>
                                          </p:val>
                                        </p:tav>
                                      </p:tavLst>
                                    </p:anim>
                                    <p:anim calcmode="lin" valueType="num">
                                      <p:cBhvr additive="base">
                                        <p:cTn id="5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46"/>
                                        </p:tgtEl>
                                        <p:attrNameLst>
                                          <p:attrName>style.visibility</p:attrName>
                                        </p:attrNameLst>
                                      </p:cBhvr>
                                      <p:to>
                                        <p:strVal val="visible"/>
                                      </p:to>
                                    </p:set>
                                    <p:anim calcmode="lin" valueType="num">
                                      <p:cBhvr additive="base">
                                        <p:cTn id="59" dur="500" fill="hold"/>
                                        <p:tgtEl>
                                          <p:spTgt spid="46"/>
                                        </p:tgtEl>
                                        <p:attrNameLst>
                                          <p:attrName>ppt_x</p:attrName>
                                        </p:attrNameLst>
                                      </p:cBhvr>
                                      <p:tavLst>
                                        <p:tav tm="0">
                                          <p:val>
                                            <p:strVal val="#ppt_x"/>
                                          </p:val>
                                        </p:tav>
                                        <p:tav tm="100000">
                                          <p:val>
                                            <p:strVal val="#ppt_x"/>
                                          </p:val>
                                        </p:tav>
                                      </p:tavLst>
                                    </p:anim>
                                    <p:anim calcmode="lin" valueType="num">
                                      <p:cBhvr additive="base">
                                        <p:cTn id="60"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45"/>
                                        </p:tgtEl>
                                        <p:attrNameLst>
                                          <p:attrName>style.visibility</p:attrName>
                                        </p:attrNameLst>
                                      </p:cBhvr>
                                      <p:to>
                                        <p:strVal val="visible"/>
                                      </p:to>
                                    </p:set>
                                    <p:anim calcmode="lin" valueType="num">
                                      <p:cBhvr additive="base">
                                        <p:cTn id="65" dur="500" fill="hold"/>
                                        <p:tgtEl>
                                          <p:spTgt spid="45"/>
                                        </p:tgtEl>
                                        <p:attrNameLst>
                                          <p:attrName>ppt_x</p:attrName>
                                        </p:attrNameLst>
                                      </p:cBhvr>
                                      <p:tavLst>
                                        <p:tav tm="0">
                                          <p:val>
                                            <p:strVal val="#ppt_x"/>
                                          </p:val>
                                        </p:tav>
                                        <p:tav tm="100000">
                                          <p:val>
                                            <p:strVal val="#ppt_x"/>
                                          </p:val>
                                        </p:tav>
                                      </p:tavLst>
                                    </p:anim>
                                    <p:anim calcmode="lin" valueType="num">
                                      <p:cBhvr additive="base">
                                        <p:cTn id="66"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cBhvr additive="base">
                                        <p:cTn id="71" dur="500" fill="hold"/>
                                        <p:tgtEl>
                                          <p:spTgt spid="25"/>
                                        </p:tgtEl>
                                        <p:attrNameLst>
                                          <p:attrName>ppt_x</p:attrName>
                                        </p:attrNameLst>
                                      </p:cBhvr>
                                      <p:tavLst>
                                        <p:tav tm="0">
                                          <p:val>
                                            <p:strVal val="#ppt_x"/>
                                          </p:val>
                                        </p:tav>
                                        <p:tav tm="100000">
                                          <p:val>
                                            <p:strVal val="#ppt_x"/>
                                          </p:val>
                                        </p:tav>
                                      </p:tavLst>
                                    </p:anim>
                                    <p:anim calcmode="lin" valueType="num">
                                      <p:cBhvr additive="base">
                                        <p:cTn id="7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21"/>
                                        </p:tgtEl>
                                        <p:attrNameLst>
                                          <p:attrName>style.visibility</p:attrName>
                                        </p:attrNameLst>
                                      </p:cBhvr>
                                      <p:to>
                                        <p:strVal val="visible"/>
                                      </p:to>
                                    </p:set>
                                    <p:anim calcmode="lin" valueType="num">
                                      <p:cBhvr additive="base">
                                        <p:cTn id="77" dur="500" fill="hold"/>
                                        <p:tgtEl>
                                          <p:spTgt spid="21"/>
                                        </p:tgtEl>
                                        <p:attrNameLst>
                                          <p:attrName>ppt_x</p:attrName>
                                        </p:attrNameLst>
                                      </p:cBhvr>
                                      <p:tavLst>
                                        <p:tav tm="0">
                                          <p:val>
                                            <p:strVal val="#ppt_x"/>
                                          </p:val>
                                        </p:tav>
                                        <p:tav tm="100000">
                                          <p:val>
                                            <p:strVal val="#ppt_x"/>
                                          </p:val>
                                        </p:tav>
                                      </p:tavLst>
                                    </p:anim>
                                    <p:anim calcmode="lin" valueType="num">
                                      <p:cBhvr additive="base">
                                        <p:cTn id="7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23"/>
                                        </p:tgtEl>
                                        <p:attrNameLst>
                                          <p:attrName>style.visibility</p:attrName>
                                        </p:attrNameLst>
                                      </p:cBhvr>
                                      <p:to>
                                        <p:strVal val="visible"/>
                                      </p:to>
                                    </p:set>
                                    <p:anim calcmode="lin" valueType="num">
                                      <p:cBhvr additive="base">
                                        <p:cTn id="83" dur="500" fill="hold"/>
                                        <p:tgtEl>
                                          <p:spTgt spid="23"/>
                                        </p:tgtEl>
                                        <p:attrNameLst>
                                          <p:attrName>ppt_x</p:attrName>
                                        </p:attrNameLst>
                                      </p:cBhvr>
                                      <p:tavLst>
                                        <p:tav tm="0">
                                          <p:val>
                                            <p:strVal val="#ppt_x"/>
                                          </p:val>
                                        </p:tav>
                                        <p:tav tm="100000">
                                          <p:val>
                                            <p:strVal val="#ppt_x"/>
                                          </p:val>
                                        </p:tav>
                                      </p:tavLst>
                                    </p:anim>
                                    <p:anim calcmode="lin" valueType="num">
                                      <p:cBhvr additive="base">
                                        <p:cTn id="8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7" presetClass="entr" presetSubtype="4" fill="hold" grpId="0" nodeType="clickEffect">
                                  <p:stCondLst>
                                    <p:cond delay="0"/>
                                  </p:stCondLst>
                                  <p:childTnLst>
                                    <p:set>
                                      <p:cBhvr>
                                        <p:cTn id="88" dur="1" fill="hold">
                                          <p:stCondLst>
                                            <p:cond delay="0"/>
                                          </p:stCondLst>
                                        </p:cTn>
                                        <p:tgtEl>
                                          <p:spTgt spid="47"/>
                                        </p:tgtEl>
                                        <p:attrNameLst>
                                          <p:attrName>style.visibility</p:attrName>
                                        </p:attrNameLst>
                                      </p:cBhvr>
                                      <p:to>
                                        <p:strVal val="visible"/>
                                      </p:to>
                                    </p:set>
                                    <p:anim calcmode="lin" valueType="num">
                                      <p:cBhvr additive="base">
                                        <p:cTn id="89" dur="1000" fill="hold"/>
                                        <p:tgtEl>
                                          <p:spTgt spid="47"/>
                                        </p:tgtEl>
                                        <p:attrNameLst>
                                          <p:attrName>ppt_x</p:attrName>
                                        </p:attrNameLst>
                                      </p:cBhvr>
                                      <p:tavLst>
                                        <p:tav tm="0">
                                          <p:val>
                                            <p:strVal val="#ppt_x"/>
                                          </p:val>
                                        </p:tav>
                                        <p:tav tm="100000">
                                          <p:val>
                                            <p:strVal val="#ppt_x"/>
                                          </p:val>
                                        </p:tav>
                                      </p:tavLst>
                                    </p:anim>
                                    <p:anim calcmode="lin" valueType="num">
                                      <p:cBhvr additive="base">
                                        <p:cTn id="90" dur="10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7" presetClass="entr" presetSubtype="4" fill="hold" grpId="0" nodeType="clickEffect">
                                  <p:stCondLst>
                                    <p:cond delay="0"/>
                                  </p:stCondLst>
                                  <p:childTnLst>
                                    <p:set>
                                      <p:cBhvr>
                                        <p:cTn id="94" dur="1" fill="hold">
                                          <p:stCondLst>
                                            <p:cond delay="0"/>
                                          </p:stCondLst>
                                        </p:cTn>
                                        <p:tgtEl>
                                          <p:spTgt spid="48"/>
                                        </p:tgtEl>
                                        <p:attrNameLst>
                                          <p:attrName>style.visibility</p:attrName>
                                        </p:attrNameLst>
                                      </p:cBhvr>
                                      <p:to>
                                        <p:strVal val="visible"/>
                                      </p:to>
                                    </p:set>
                                    <p:anim calcmode="lin" valueType="num">
                                      <p:cBhvr additive="base">
                                        <p:cTn id="95" dur="1000" fill="hold"/>
                                        <p:tgtEl>
                                          <p:spTgt spid="48"/>
                                        </p:tgtEl>
                                        <p:attrNameLst>
                                          <p:attrName>ppt_x</p:attrName>
                                        </p:attrNameLst>
                                      </p:cBhvr>
                                      <p:tavLst>
                                        <p:tav tm="0">
                                          <p:val>
                                            <p:strVal val="#ppt_x"/>
                                          </p:val>
                                        </p:tav>
                                        <p:tav tm="100000">
                                          <p:val>
                                            <p:strVal val="#ppt_x"/>
                                          </p:val>
                                        </p:tav>
                                      </p:tavLst>
                                    </p:anim>
                                    <p:anim calcmode="lin" valueType="num">
                                      <p:cBhvr additive="base">
                                        <p:cTn id="96" dur="10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7" presetClass="entr" presetSubtype="4" fill="hold" grpId="0" nodeType="clickEffect">
                                  <p:stCondLst>
                                    <p:cond delay="0"/>
                                  </p:stCondLst>
                                  <p:childTnLst>
                                    <p:set>
                                      <p:cBhvr>
                                        <p:cTn id="100" dur="1" fill="hold">
                                          <p:stCondLst>
                                            <p:cond delay="0"/>
                                          </p:stCondLst>
                                        </p:cTn>
                                        <p:tgtEl>
                                          <p:spTgt spid="49"/>
                                        </p:tgtEl>
                                        <p:attrNameLst>
                                          <p:attrName>style.visibility</p:attrName>
                                        </p:attrNameLst>
                                      </p:cBhvr>
                                      <p:to>
                                        <p:strVal val="visible"/>
                                      </p:to>
                                    </p:set>
                                    <p:anim calcmode="lin" valueType="num">
                                      <p:cBhvr additive="base">
                                        <p:cTn id="101" dur="1000" fill="hold"/>
                                        <p:tgtEl>
                                          <p:spTgt spid="49"/>
                                        </p:tgtEl>
                                        <p:attrNameLst>
                                          <p:attrName>ppt_x</p:attrName>
                                        </p:attrNameLst>
                                      </p:cBhvr>
                                      <p:tavLst>
                                        <p:tav tm="0">
                                          <p:val>
                                            <p:strVal val="#ppt_x"/>
                                          </p:val>
                                        </p:tav>
                                        <p:tav tm="100000">
                                          <p:val>
                                            <p:strVal val="#ppt_x"/>
                                          </p:val>
                                        </p:tav>
                                      </p:tavLst>
                                    </p:anim>
                                    <p:anim calcmode="lin" valueType="num">
                                      <p:cBhvr additive="base">
                                        <p:cTn id="102" dur="10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7" presetClass="entr" presetSubtype="4" fill="hold" grpId="0" nodeType="clickEffect">
                                  <p:stCondLst>
                                    <p:cond delay="0"/>
                                  </p:stCondLst>
                                  <p:childTnLst>
                                    <p:set>
                                      <p:cBhvr>
                                        <p:cTn id="106" dur="1" fill="hold">
                                          <p:stCondLst>
                                            <p:cond delay="0"/>
                                          </p:stCondLst>
                                        </p:cTn>
                                        <p:tgtEl>
                                          <p:spTgt spid="50"/>
                                        </p:tgtEl>
                                        <p:attrNameLst>
                                          <p:attrName>style.visibility</p:attrName>
                                        </p:attrNameLst>
                                      </p:cBhvr>
                                      <p:to>
                                        <p:strVal val="visible"/>
                                      </p:to>
                                    </p:set>
                                    <p:anim calcmode="lin" valueType="num">
                                      <p:cBhvr additive="base">
                                        <p:cTn id="107" dur="1000" fill="hold"/>
                                        <p:tgtEl>
                                          <p:spTgt spid="50"/>
                                        </p:tgtEl>
                                        <p:attrNameLst>
                                          <p:attrName>ppt_x</p:attrName>
                                        </p:attrNameLst>
                                      </p:cBhvr>
                                      <p:tavLst>
                                        <p:tav tm="0">
                                          <p:val>
                                            <p:strVal val="#ppt_x"/>
                                          </p:val>
                                        </p:tav>
                                        <p:tav tm="100000">
                                          <p:val>
                                            <p:strVal val="#ppt_x"/>
                                          </p:val>
                                        </p:tav>
                                      </p:tavLst>
                                    </p:anim>
                                    <p:anim calcmode="lin" valueType="num">
                                      <p:cBhvr additive="base">
                                        <p:cTn id="108" dur="10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7" presetClass="entr" presetSubtype="4" fill="hold" grpId="0" nodeType="clickEffect">
                                  <p:stCondLst>
                                    <p:cond delay="0"/>
                                  </p:stCondLst>
                                  <p:childTnLst>
                                    <p:set>
                                      <p:cBhvr>
                                        <p:cTn id="112" dur="1" fill="hold">
                                          <p:stCondLst>
                                            <p:cond delay="0"/>
                                          </p:stCondLst>
                                        </p:cTn>
                                        <p:tgtEl>
                                          <p:spTgt spid="51"/>
                                        </p:tgtEl>
                                        <p:attrNameLst>
                                          <p:attrName>style.visibility</p:attrName>
                                        </p:attrNameLst>
                                      </p:cBhvr>
                                      <p:to>
                                        <p:strVal val="visible"/>
                                      </p:to>
                                    </p:set>
                                    <p:anim calcmode="lin" valueType="num">
                                      <p:cBhvr additive="base">
                                        <p:cTn id="113" dur="1000" fill="hold"/>
                                        <p:tgtEl>
                                          <p:spTgt spid="51"/>
                                        </p:tgtEl>
                                        <p:attrNameLst>
                                          <p:attrName>ppt_x</p:attrName>
                                        </p:attrNameLst>
                                      </p:cBhvr>
                                      <p:tavLst>
                                        <p:tav tm="0">
                                          <p:val>
                                            <p:strVal val="#ppt_x"/>
                                          </p:val>
                                        </p:tav>
                                        <p:tav tm="100000">
                                          <p:val>
                                            <p:strVal val="#ppt_x"/>
                                          </p:val>
                                        </p:tav>
                                      </p:tavLst>
                                    </p:anim>
                                    <p:anim calcmode="lin" valueType="num">
                                      <p:cBhvr additive="base">
                                        <p:cTn id="114" dur="10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7" presetClass="entr" presetSubtype="4" fill="hold" grpId="0" nodeType="clickEffect">
                                  <p:stCondLst>
                                    <p:cond delay="0"/>
                                  </p:stCondLst>
                                  <p:childTnLst>
                                    <p:set>
                                      <p:cBhvr>
                                        <p:cTn id="118" dur="1" fill="hold">
                                          <p:stCondLst>
                                            <p:cond delay="0"/>
                                          </p:stCondLst>
                                        </p:cTn>
                                        <p:tgtEl>
                                          <p:spTgt spid="52"/>
                                        </p:tgtEl>
                                        <p:attrNameLst>
                                          <p:attrName>style.visibility</p:attrName>
                                        </p:attrNameLst>
                                      </p:cBhvr>
                                      <p:to>
                                        <p:strVal val="visible"/>
                                      </p:to>
                                    </p:set>
                                    <p:anim calcmode="lin" valueType="num">
                                      <p:cBhvr additive="base">
                                        <p:cTn id="119" dur="1000" fill="hold"/>
                                        <p:tgtEl>
                                          <p:spTgt spid="52"/>
                                        </p:tgtEl>
                                        <p:attrNameLst>
                                          <p:attrName>ppt_x</p:attrName>
                                        </p:attrNameLst>
                                      </p:cBhvr>
                                      <p:tavLst>
                                        <p:tav tm="0">
                                          <p:val>
                                            <p:strVal val="#ppt_x"/>
                                          </p:val>
                                        </p:tav>
                                        <p:tav tm="100000">
                                          <p:val>
                                            <p:strVal val="#ppt_x"/>
                                          </p:val>
                                        </p:tav>
                                      </p:tavLst>
                                    </p:anim>
                                    <p:anim calcmode="lin" valueType="num">
                                      <p:cBhvr additive="base">
                                        <p:cTn id="120" dur="10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7" presetClass="entr" presetSubtype="4" fill="hold" grpId="0" nodeType="clickEffect">
                                  <p:stCondLst>
                                    <p:cond delay="0"/>
                                  </p:stCondLst>
                                  <p:childTnLst>
                                    <p:set>
                                      <p:cBhvr>
                                        <p:cTn id="124" dur="1" fill="hold">
                                          <p:stCondLst>
                                            <p:cond delay="0"/>
                                          </p:stCondLst>
                                        </p:cTn>
                                        <p:tgtEl>
                                          <p:spTgt spid="57"/>
                                        </p:tgtEl>
                                        <p:attrNameLst>
                                          <p:attrName>style.visibility</p:attrName>
                                        </p:attrNameLst>
                                      </p:cBhvr>
                                      <p:to>
                                        <p:strVal val="visible"/>
                                      </p:to>
                                    </p:set>
                                    <p:anim calcmode="lin" valueType="num">
                                      <p:cBhvr additive="base">
                                        <p:cTn id="125" dur="1000" fill="hold"/>
                                        <p:tgtEl>
                                          <p:spTgt spid="57"/>
                                        </p:tgtEl>
                                        <p:attrNameLst>
                                          <p:attrName>ppt_x</p:attrName>
                                        </p:attrNameLst>
                                      </p:cBhvr>
                                      <p:tavLst>
                                        <p:tav tm="0">
                                          <p:val>
                                            <p:strVal val="#ppt_x"/>
                                          </p:val>
                                        </p:tav>
                                        <p:tav tm="100000">
                                          <p:val>
                                            <p:strVal val="#ppt_x"/>
                                          </p:val>
                                        </p:tav>
                                      </p:tavLst>
                                    </p:anim>
                                    <p:anim calcmode="lin" valueType="num">
                                      <p:cBhvr additive="base">
                                        <p:cTn id="126" dur="10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7" presetClass="entr" presetSubtype="4" fill="hold" grpId="0" nodeType="clickEffect">
                                  <p:stCondLst>
                                    <p:cond delay="0"/>
                                  </p:stCondLst>
                                  <p:childTnLst>
                                    <p:set>
                                      <p:cBhvr>
                                        <p:cTn id="130" dur="1" fill="hold">
                                          <p:stCondLst>
                                            <p:cond delay="0"/>
                                          </p:stCondLst>
                                        </p:cTn>
                                        <p:tgtEl>
                                          <p:spTgt spid="58"/>
                                        </p:tgtEl>
                                        <p:attrNameLst>
                                          <p:attrName>style.visibility</p:attrName>
                                        </p:attrNameLst>
                                      </p:cBhvr>
                                      <p:to>
                                        <p:strVal val="visible"/>
                                      </p:to>
                                    </p:set>
                                    <p:anim calcmode="lin" valueType="num">
                                      <p:cBhvr additive="base">
                                        <p:cTn id="131" dur="1000" fill="hold"/>
                                        <p:tgtEl>
                                          <p:spTgt spid="58"/>
                                        </p:tgtEl>
                                        <p:attrNameLst>
                                          <p:attrName>ppt_x</p:attrName>
                                        </p:attrNameLst>
                                      </p:cBhvr>
                                      <p:tavLst>
                                        <p:tav tm="0">
                                          <p:val>
                                            <p:strVal val="#ppt_x"/>
                                          </p:val>
                                        </p:tav>
                                        <p:tav tm="100000">
                                          <p:val>
                                            <p:strVal val="#ppt_x"/>
                                          </p:val>
                                        </p:tav>
                                      </p:tavLst>
                                    </p:anim>
                                    <p:anim calcmode="lin" valueType="num">
                                      <p:cBhvr additive="base">
                                        <p:cTn id="132" dur="1000" fill="hold"/>
                                        <p:tgtEl>
                                          <p:spTgt spid="58"/>
                                        </p:tgtEl>
                                        <p:attrNameLst>
                                          <p:attrName>ppt_y</p:attrName>
                                        </p:attrNameLst>
                                      </p:cBhvr>
                                      <p:tavLst>
                                        <p:tav tm="0">
                                          <p:val>
                                            <p:strVal val="1+#ppt_h/2"/>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7" presetClass="entr" presetSubtype="4" fill="hold" grpId="0" nodeType="clickEffect">
                                  <p:stCondLst>
                                    <p:cond delay="0"/>
                                  </p:stCondLst>
                                  <p:childTnLst>
                                    <p:set>
                                      <p:cBhvr>
                                        <p:cTn id="136" dur="1" fill="hold">
                                          <p:stCondLst>
                                            <p:cond delay="0"/>
                                          </p:stCondLst>
                                        </p:cTn>
                                        <p:tgtEl>
                                          <p:spTgt spid="56"/>
                                        </p:tgtEl>
                                        <p:attrNameLst>
                                          <p:attrName>style.visibility</p:attrName>
                                        </p:attrNameLst>
                                      </p:cBhvr>
                                      <p:to>
                                        <p:strVal val="visible"/>
                                      </p:to>
                                    </p:set>
                                    <p:anim calcmode="lin" valueType="num">
                                      <p:cBhvr additive="base">
                                        <p:cTn id="137" dur="1000" fill="hold"/>
                                        <p:tgtEl>
                                          <p:spTgt spid="56"/>
                                        </p:tgtEl>
                                        <p:attrNameLst>
                                          <p:attrName>ppt_x</p:attrName>
                                        </p:attrNameLst>
                                      </p:cBhvr>
                                      <p:tavLst>
                                        <p:tav tm="0">
                                          <p:val>
                                            <p:strVal val="#ppt_x"/>
                                          </p:val>
                                        </p:tav>
                                        <p:tav tm="100000">
                                          <p:val>
                                            <p:strVal val="#ppt_x"/>
                                          </p:val>
                                        </p:tav>
                                      </p:tavLst>
                                    </p:anim>
                                    <p:anim calcmode="lin" valueType="num">
                                      <p:cBhvr additive="base">
                                        <p:cTn id="138" dur="10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7" presetClass="entr" presetSubtype="4" fill="hold" grpId="0" nodeType="clickEffect">
                                  <p:stCondLst>
                                    <p:cond delay="0"/>
                                  </p:stCondLst>
                                  <p:childTnLst>
                                    <p:set>
                                      <p:cBhvr>
                                        <p:cTn id="142" dur="1" fill="hold">
                                          <p:stCondLst>
                                            <p:cond delay="0"/>
                                          </p:stCondLst>
                                        </p:cTn>
                                        <p:tgtEl>
                                          <p:spTgt spid="55"/>
                                        </p:tgtEl>
                                        <p:attrNameLst>
                                          <p:attrName>style.visibility</p:attrName>
                                        </p:attrNameLst>
                                      </p:cBhvr>
                                      <p:to>
                                        <p:strVal val="visible"/>
                                      </p:to>
                                    </p:set>
                                    <p:anim calcmode="lin" valueType="num">
                                      <p:cBhvr additive="base">
                                        <p:cTn id="143" dur="1000" fill="hold"/>
                                        <p:tgtEl>
                                          <p:spTgt spid="55"/>
                                        </p:tgtEl>
                                        <p:attrNameLst>
                                          <p:attrName>ppt_x</p:attrName>
                                        </p:attrNameLst>
                                      </p:cBhvr>
                                      <p:tavLst>
                                        <p:tav tm="0">
                                          <p:val>
                                            <p:strVal val="#ppt_x"/>
                                          </p:val>
                                        </p:tav>
                                        <p:tav tm="100000">
                                          <p:val>
                                            <p:strVal val="#ppt_x"/>
                                          </p:val>
                                        </p:tav>
                                      </p:tavLst>
                                    </p:anim>
                                    <p:anim calcmode="lin" valueType="num">
                                      <p:cBhvr additive="base">
                                        <p:cTn id="144" dur="10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7" presetClass="entr" presetSubtype="4" fill="hold" grpId="0" nodeType="clickEffect">
                                  <p:stCondLst>
                                    <p:cond delay="0"/>
                                  </p:stCondLst>
                                  <p:childTnLst>
                                    <p:set>
                                      <p:cBhvr>
                                        <p:cTn id="148" dur="1" fill="hold">
                                          <p:stCondLst>
                                            <p:cond delay="0"/>
                                          </p:stCondLst>
                                        </p:cTn>
                                        <p:tgtEl>
                                          <p:spTgt spid="54"/>
                                        </p:tgtEl>
                                        <p:attrNameLst>
                                          <p:attrName>style.visibility</p:attrName>
                                        </p:attrNameLst>
                                      </p:cBhvr>
                                      <p:to>
                                        <p:strVal val="visible"/>
                                      </p:to>
                                    </p:set>
                                    <p:anim calcmode="lin" valueType="num">
                                      <p:cBhvr additive="base">
                                        <p:cTn id="149" dur="1000" fill="hold"/>
                                        <p:tgtEl>
                                          <p:spTgt spid="54"/>
                                        </p:tgtEl>
                                        <p:attrNameLst>
                                          <p:attrName>ppt_x</p:attrName>
                                        </p:attrNameLst>
                                      </p:cBhvr>
                                      <p:tavLst>
                                        <p:tav tm="0">
                                          <p:val>
                                            <p:strVal val="#ppt_x"/>
                                          </p:val>
                                        </p:tav>
                                        <p:tav tm="100000">
                                          <p:val>
                                            <p:strVal val="#ppt_x"/>
                                          </p:val>
                                        </p:tav>
                                      </p:tavLst>
                                    </p:anim>
                                    <p:anim calcmode="lin" valueType="num">
                                      <p:cBhvr additive="base">
                                        <p:cTn id="150" dur="10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7" presetClass="entr" presetSubtype="4" fill="hold" grpId="0" nodeType="clickEffect">
                                  <p:stCondLst>
                                    <p:cond delay="0"/>
                                  </p:stCondLst>
                                  <p:childTnLst>
                                    <p:set>
                                      <p:cBhvr>
                                        <p:cTn id="154" dur="1" fill="hold">
                                          <p:stCondLst>
                                            <p:cond delay="0"/>
                                          </p:stCondLst>
                                        </p:cTn>
                                        <p:tgtEl>
                                          <p:spTgt spid="53"/>
                                        </p:tgtEl>
                                        <p:attrNameLst>
                                          <p:attrName>style.visibility</p:attrName>
                                        </p:attrNameLst>
                                      </p:cBhvr>
                                      <p:to>
                                        <p:strVal val="visible"/>
                                      </p:to>
                                    </p:set>
                                    <p:anim calcmode="lin" valueType="num">
                                      <p:cBhvr additive="base">
                                        <p:cTn id="155" dur="1000" fill="hold"/>
                                        <p:tgtEl>
                                          <p:spTgt spid="53"/>
                                        </p:tgtEl>
                                        <p:attrNameLst>
                                          <p:attrName>ppt_x</p:attrName>
                                        </p:attrNameLst>
                                      </p:cBhvr>
                                      <p:tavLst>
                                        <p:tav tm="0">
                                          <p:val>
                                            <p:strVal val="#ppt_x"/>
                                          </p:val>
                                        </p:tav>
                                        <p:tav tm="100000">
                                          <p:val>
                                            <p:strVal val="#ppt_x"/>
                                          </p:val>
                                        </p:tav>
                                      </p:tavLst>
                                    </p:anim>
                                    <p:anim calcmode="lin" valueType="num">
                                      <p:cBhvr additive="base">
                                        <p:cTn id="156" dur="10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7" presetClass="entr" presetSubtype="4" fill="hold" grpId="0" nodeType="clickEffect">
                                  <p:stCondLst>
                                    <p:cond delay="0"/>
                                  </p:stCondLst>
                                  <p:childTnLst>
                                    <p:set>
                                      <p:cBhvr>
                                        <p:cTn id="160" dur="1" fill="hold">
                                          <p:stCondLst>
                                            <p:cond delay="0"/>
                                          </p:stCondLst>
                                        </p:cTn>
                                        <p:tgtEl>
                                          <p:spTgt spid="59"/>
                                        </p:tgtEl>
                                        <p:attrNameLst>
                                          <p:attrName>style.visibility</p:attrName>
                                        </p:attrNameLst>
                                      </p:cBhvr>
                                      <p:to>
                                        <p:strVal val="visible"/>
                                      </p:to>
                                    </p:set>
                                    <p:anim calcmode="lin" valueType="num">
                                      <p:cBhvr additive="base">
                                        <p:cTn id="161" dur="1000" fill="hold"/>
                                        <p:tgtEl>
                                          <p:spTgt spid="59"/>
                                        </p:tgtEl>
                                        <p:attrNameLst>
                                          <p:attrName>ppt_x</p:attrName>
                                        </p:attrNameLst>
                                      </p:cBhvr>
                                      <p:tavLst>
                                        <p:tav tm="0">
                                          <p:val>
                                            <p:strVal val="#ppt_x"/>
                                          </p:val>
                                        </p:tav>
                                        <p:tav tm="100000">
                                          <p:val>
                                            <p:strVal val="#ppt_x"/>
                                          </p:val>
                                        </p:tav>
                                      </p:tavLst>
                                    </p:anim>
                                    <p:anim calcmode="lin" valueType="num">
                                      <p:cBhvr additive="base">
                                        <p:cTn id="162" dur="1000" fill="hold"/>
                                        <p:tgtEl>
                                          <p:spTgt spid="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45" grpId="0" animBg="1"/>
      <p:bldP spid="46" grpId="0" animBg="1"/>
      <p:bldP spid="47" grpId="0"/>
      <p:bldP spid="48" grpId="0"/>
      <p:bldP spid="49" grpId="0"/>
      <p:bldP spid="50" grpId="0"/>
      <p:bldP spid="51" grpId="0"/>
      <p:bldP spid="52" grpId="0"/>
      <p:bldP spid="53" grpId="0"/>
      <p:bldP spid="54" grpId="0"/>
      <p:bldP spid="55" grpId="0"/>
      <p:bldP spid="56" grpId="0"/>
      <p:bldP spid="57" grpId="0"/>
      <p:bldP spid="58" grpId="0"/>
      <p:bldP spid="5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7544" y="404664"/>
            <a:ext cx="8208912" cy="535531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nSpc>
                <a:spcPct val="150000"/>
              </a:lnSpc>
              <a:spcAft>
                <a:spcPts val="0"/>
              </a:spcAft>
            </a:pPr>
            <a:r>
              <a:rPr lang="fr-FR" b="1" dirty="0" smtClean="0">
                <a:latin typeface="OpenDyslexicAlta"/>
                <a:ea typeface="Calibri"/>
                <a:cs typeface="Times New Roman"/>
              </a:rPr>
              <a:t>Transpose ce texte au passé composé (« je » est </a:t>
            </a:r>
            <a:r>
              <a:rPr lang="fr-FR" b="1" dirty="0" smtClean="0">
                <a:solidFill>
                  <a:srgbClr val="FF0000"/>
                </a:solidFill>
                <a:latin typeface="OpenDyslexicAlta"/>
                <a:ea typeface="Calibri"/>
                <a:cs typeface="Times New Roman"/>
              </a:rPr>
              <a:t>un garçon</a:t>
            </a:r>
            <a:r>
              <a:rPr lang="fr-FR" b="1" dirty="0" smtClean="0">
                <a:latin typeface="OpenDyslexicAlta"/>
                <a:ea typeface="Calibri"/>
                <a:cs typeface="Times New Roman"/>
              </a:rPr>
              <a:t>) ; récris-le comme si</a:t>
            </a:r>
            <a:r>
              <a:rPr lang="fr-FR" dirty="0" smtClean="0">
                <a:latin typeface="OpenDyslexicAlta"/>
                <a:ea typeface="Calibri"/>
                <a:cs typeface="Times New Roman"/>
              </a:rPr>
              <a:t> </a:t>
            </a:r>
            <a:r>
              <a:rPr lang="fr-FR" b="1" dirty="0" smtClean="0">
                <a:latin typeface="OpenDyslexicAlta"/>
                <a:ea typeface="Calibri"/>
                <a:cs typeface="Times New Roman"/>
              </a:rPr>
              <a:t>« je » était </a:t>
            </a:r>
            <a:r>
              <a:rPr lang="fr-FR" b="1" dirty="0" smtClean="0">
                <a:solidFill>
                  <a:srgbClr val="00B050"/>
                </a:solidFill>
                <a:latin typeface="OpenDyslexicAlta"/>
                <a:ea typeface="Calibri"/>
                <a:cs typeface="Times New Roman"/>
              </a:rPr>
              <a:t>une fille</a:t>
            </a:r>
            <a:r>
              <a:rPr lang="fr-FR" b="1" dirty="0" smtClean="0">
                <a:latin typeface="OpenDyslexicAlta"/>
                <a:ea typeface="Calibri"/>
                <a:cs typeface="Times New Roman"/>
              </a:rPr>
              <a:t>. </a:t>
            </a:r>
            <a:endParaRPr lang="fr-FR" dirty="0" smtClean="0">
              <a:ea typeface="Calibri"/>
              <a:cs typeface="Times New Roman"/>
            </a:endParaRPr>
          </a:p>
          <a:p>
            <a:pPr>
              <a:lnSpc>
                <a:spcPct val="300000"/>
              </a:lnSpc>
              <a:spcAft>
                <a:spcPts val="0"/>
              </a:spcAft>
            </a:pPr>
            <a:r>
              <a:rPr lang="fr-FR" dirty="0" smtClean="0">
                <a:latin typeface="OpenDyslexicAlta"/>
                <a:ea typeface="Calibri"/>
                <a:cs typeface="Times New Roman"/>
              </a:rPr>
              <a:t>Ce soir-là, j’</a:t>
            </a:r>
            <a:r>
              <a:rPr lang="fr-FR" u="sng" dirty="0" smtClean="0">
                <a:latin typeface="OpenDyslexicAlta"/>
                <a:ea typeface="Calibri"/>
                <a:cs typeface="Times New Roman"/>
              </a:rPr>
              <a:t>essuie</a:t>
            </a:r>
            <a:r>
              <a:rPr lang="fr-FR" dirty="0" smtClean="0">
                <a:latin typeface="OpenDyslexicAlta"/>
                <a:ea typeface="Calibri"/>
                <a:cs typeface="Times New Roman"/>
              </a:rPr>
              <a:t> la toile cirée et je </a:t>
            </a:r>
            <a:r>
              <a:rPr lang="fr-FR" u="sng" dirty="0" smtClean="0">
                <a:latin typeface="OpenDyslexicAlta"/>
                <a:ea typeface="Calibri"/>
                <a:cs typeface="Times New Roman"/>
              </a:rPr>
              <a:t>mets</a:t>
            </a:r>
            <a:r>
              <a:rPr lang="fr-FR" dirty="0" smtClean="0">
                <a:latin typeface="OpenDyslexicAlta"/>
                <a:ea typeface="Calibri"/>
                <a:cs typeface="Times New Roman"/>
              </a:rPr>
              <a:t> la table. Puis je </a:t>
            </a:r>
            <a:r>
              <a:rPr lang="fr-FR" u="sng" dirty="0" smtClean="0">
                <a:latin typeface="OpenDyslexicAlta"/>
                <a:ea typeface="Calibri"/>
                <a:cs typeface="Times New Roman"/>
              </a:rPr>
              <a:t>vais</a:t>
            </a:r>
            <a:r>
              <a:rPr lang="fr-FR" dirty="0" smtClean="0">
                <a:latin typeface="OpenDyslexicAlta"/>
                <a:ea typeface="Calibri"/>
                <a:cs typeface="Times New Roman"/>
              </a:rPr>
              <a:t> dans ma chambre avec Bobine, je </a:t>
            </a:r>
            <a:r>
              <a:rPr lang="fr-FR" u="sng" dirty="0" smtClean="0">
                <a:latin typeface="OpenDyslexicAlta"/>
                <a:ea typeface="Calibri"/>
                <a:cs typeface="Times New Roman"/>
              </a:rPr>
              <a:t>prends</a:t>
            </a:r>
            <a:r>
              <a:rPr lang="fr-FR" dirty="0" smtClean="0">
                <a:latin typeface="OpenDyslexicAlta"/>
                <a:ea typeface="Calibri"/>
                <a:cs typeface="Times New Roman"/>
              </a:rPr>
              <a:t> mon stylo et j’</a:t>
            </a:r>
            <a:r>
              <a:rPr lang="fr-FR" u="sng" dirty="0" smtClean="0">
                <a:latin typeface="OpenDyslexicAlta"/>
                <a:ea typeface="Calibri"/>
                <a:cs typeface="Times New Roman"/>
              </a:rPr>
              <a:t>écris</a:t>
            </a:r>
            <a:r>
              <a:rPr lang="fr-FR" dirty="0" smtClean="0">
                <a:latin typeface="OpenDyslexicAlta"/>
                <a:ea typeface="Calibri"/>
                <a:cs typeface="Times New Roman"/>
              </a:rPr>
              <a:t> une lettre. Quand la petite chatte me </a:t>
            </a:r>
            <a:r>
              <a:rPr lang="fr-FR" u="sng" dirty="0" smtClean="0">
                <a:latin typeface="OpenDyslexicAlta"/>
                <a:ea typeface="Calibri"/>
                <a:cs typeface="Times New Roman"/>
              </a:rPr>
              <a:t>voit</a:t>
            </a:r>
            <a:r>
              <a:rPr lang="fr-FR" dirty="0" smtClean="0">
                <a:latin typeface="OpenDyslexicAlta"/>
                <a:ea typeface="Calibri"/>
                <a:cs typeface="Times New Roman"/>
              </a:rPr>
              <a:t>, elle </a:t>
            </a:r>
            <a:r>
              <a:rPr lang="fr-FR" u="sng" dirty="0" smtClean="0">
                <a:latin typeface="OpenDyslexicAlta"/>
                <a:ea typeface="Calibri"/>
                <a:cs typeface="Times New Roman"/>
              </a:rPr>
              <a:t>monte</a:t>
            </a:r>
            <a:r>
              <a:rPr lang="fr-FR" dirty="0" smtClean="0">
                <a:latin typeface="OpenDyslexicAlta"/>
                <a:ea typeface="Calibri"/>
                <a:cs typeface="Times New Roman"/>
              </a:rPr>
              <a:t> sur mon bureau et </a:t>
            </a:r>
            <a:r>
              <a:rPr lang="fr-FR" u="sng" dirty="0" smtClean="0">
                <a:latin typeface="OpenDyslexicAlta"/>
                <a:ea typeface="Calibri"/>
                <a:cs typeface="Times New Roman"/>
              </a:rPr>
              <a:t>s’allonge</a:t>
            </a:r>
            <a:r>
              <a:rPr lang="fr-FR" dirty="0" smtClean="0">
                <a:latin typeface="OpenDyslexicAlta"/>
                <a:ea typeface="Calibri"/>
                <a:cs typeface="Times New Roman"/>
              </a:rPr>
              <a:t> sur ma feuille. Nous </a:t>
            </a:r>
            <a:r>
              <a:rPr lang="fr-FR" u="sng" dirty="0" smtClean="0">
                <a:latin typeface="OpenDyslexicAlta"/>
                <a:ea typeface="Calibri"/>
                <a:cs typeface="Times New Roman"/>
              </a:rPr>
              <a:t>écrivons</a:t>
            </a:r>
            <a:r>
              <a:rPr lang="fr-FR" dirty="0" smtClean="0">
                <a:latin typeface="OpenDyslexicAlta"/>
                <a:ea typeface="Calibri"/>
                <a:cs typeface="Times New Roman"/>
              </a:rPr>
              <a:t> tous les deux une lettre. </a:t>
            </a:r>
            <a:endParaRPr lang="fr-FR" dirty="0" smtClean="0">
              <a:ea typeface="Calibri"/>
              <a:cs typeface="Times New Roman"/>
            </a:endParaRPr>
          </a:p>
          <a:p>
            <a:endParaRPr lang="fr-FR" dirty="0"/>
          </a:p>
        </p:txBody>
      </p:sp>
      <p:sp>
        <p:nvSpPr>
          <p:cNvPr id="3" name="ZoneTexte 2"/>
          <p:cNvSpPr txBox="1"/>
          <p:nvPr/>
        </p:nvSpPr>
        <p:spPr>
          <a:xfrm>
            <a:off x="1835696" y="1844824"/>
            <a:ext cx="1080120" cy="369332"/>
          </a:xfrm>
          <a:prstGeom prst="rect">
            <a:avLst/>
          </a:prstGeom>
          <a:noFill/>
        </p:spPr>
        <p:txBody>
          <a:bodyPr wrap="square" rtlCol="0">
            <a:spAutoFit/>
          </a:bodyPr>
          <a:lstStyle/>
          <a:p>
            <a:r>
              <a:rPr lang="fr-FR" dirty="0" smtClean="0">
                <a:solidFill>
                  <a:srgbClr val="FF0000"/>
                </a:solidFill>
              </a:rPr>
              <a:t>ai essuyé</a:t>
            </a:r>
            <a:endParaRPr lang="fr-FR" dirty="0">
              <a:solidFill>
                <a:srgbClr val="FF0000"/>
              </a:solidFill>
            </a:endParaRPr>
          </a:p>
        </p:txBody>
      </p:sp>
      <p:sp>
        <p:nvSpPr>
          <p:cNvPr id="4" name="ZoneTexte 3"/>
          <p:cNvSpPr txBox="1"/>
          <p:nvPr/>
        </p:nvSpPr>
        <p:spPr>
          <a:xfrm>
            <a:off x="5220072" y="2060848"/>
            <a:ext cx="792088" cy="369332"/>
          </a:xfrm>
          <a:prstGeom prst="rect">
            <a:avLst/>
          </a:prstGeom>
          <a:noFill/>
        </p:spPr>
        <p:txBody>
          <a:bodyPr wrap="square" rtlCol="0">
            <a:spAutoFit/>
          </a:bodyPr>
          <a:lstStyle/>
          <a:p>
            <a:r>
              <a:rPr lang="fr-FR" dirty="0" smtClean="0">
                <a:solidFill>
                  <a:srgbClr val="00B050"/>
                </a:solidFill>
              </a:rPr>
              <a:t>ai mis</a:t>
            </a:r>
            <a:endParaRPr lang="fr-FR" dirty="0">
              <a:solidFill>
                <a:srgbClr val="00B050"/>
              </a:solidFill>
            </a:endParaRPr>
          </a:p>
        </p:txBody>
      </p:sp>
      <p:sp>
        <p:nvSpPr>
          <p:cNvPr id="5" name="ZoneTexte 4"/>
          <p:cNvSpPr txBox="1"/>
          <p:nvPr/>
        </p:nvSpPr>
        <p:spPr>
          <a:xfrm>
            <a:off x="4644008" y="2636912"/>
            <a:ext cx="1080120" cy="369332"/>
          </a:xfrm>
          <a:prstGeom prst="rect">
            <a:avLst/>
          </a:prstGeom>
          <a:noFill/>
        </p:spPr>
        <p:txBody>
          <a:bodyPr wrap="square" rtlCol="0">
            <a:spAutoFit/>
          </a:bodyPr>
          <a:lstStyle/>
          <a:p>
            <a:r>
              <a:rPr lang="fr-FR" dirty="0" smtClean="0">
                <a:solidFill>
                  <a:srgbClr val="FF0000"/>
                </a:solidFill>
              </a:rPr>
              <a:t>ai pris</a:t>
            </a:r>
            <a:endParaRPr lang="fr-FR" dirty="0">
              <a:solidFill>
                <a:srgbClr val="FF0000"/>
              </a:solidFill>
            </a:endParaRPr>
          </a:p>
        </p:txBody>
      </p:sp>
      <p:sp>
        <p:nvSpPr>
          <p:cNvPr id="6" name="ZoneTexte 5"/>
          <p:cNvSpPr txBox="1"/>
          <p:nvPr/>
        </p:nvSpPr>
        <p:spPr>
          <a:xfrm>
            <a:off x="7596336" y="1844824"/>
            <a:ext cx="1080120" cy="369332"/>
          </a:xfrm>
          <a:prstGeom prst="rect">
            <a:avLst/>
          </a:prstGeom>
          <a:noFill/>
        </p:spPr>
        <p:txBody>
          <a:bodyPr wrap="square" rtlCol="0">
            <a:spAutoFit/>
          </a:bodyPr>
          <a:lstStyle/>
          <a:p>
            <a:r>
              <a:rPr lang="fr-FR" dirty="0" smtClean="0">
                <a:solidFill>
                  <a:srgbClr val="FF0000"/>
                </a:solidFill>
              </a:rPr>
              <a:t>suis allé</a:t>
            </a:r>
            <a:endParaRPr lang="fr-FR" dirty="0">
              <a:solidFill>
                <a:srgbClr val="FF0000"/>
              </a:solidFill>
            </a:endParaRPr>
          </a:p>
        </p:txBody>
      </p:sp>
      <p:sp>
        <p:nvSpPr>
          <p:cNvPr id="7" name="ZoneTexte 6"/>
          <p:cNvSpPr txBox="1"/>
          <p:nvPr/>
        </p:nvSpPr>
        <p:spPr>
          <a:xfrm>
            <a:off x="5148064" y="1844824"/>
            <a:ext cx="792088" cy="369332"/>
          </a:xfrm>
          <a:prstGeom prst="rect">
            <a:avLst/>
          </a:prstGeom>
          <a:noFill/>
        </p:spPr>
        <p:txBody>
          <a:bodyPr wrap="square" rtlCol="0">
            <a:spAutoFit/>
          </a:bodyPr>
          <a:lstStyle/>
          <a:p>
            <a:r>
              <a:rPr lang="fr-FR" dirty="0" smtClean="0">
                <a:solidFill>
                  <a:srgbClr val="FF0000"/>
                </a:solidFill>
              </a:rPr>
              <a:t>ai mis</a:t>
            </a:r>
            <a:endParaRPr lang="fr-FR" dirty="0">
              <a:solidFill>
                <a:srgbClr val="FF0000"/>
              </a:solidFill>
            </a:endParaRPr>
          </a:p>
        </p:txBody>
      </p:sp>
      <p:sp>
        <p:nvSpPr>
          <p:cNvPr id="8" name="ZoneTexte 7"/>
          <p:cNvSpPr txBox="1"/>
          <p:nvPr/>
        </p:nvSpPr>
        <p:spPr>
          <a:xfrm>
            <a:off x="4499992" y="3501008"/>
            <a:ext cx="864096" cy="369332"/>
          </a:xfrm>
          <a:prstGeom prst="rect">
            <a:avLst/>
          </a:prstGeom>
          <a:noFill/>
        </p:spPr>
        <p:txBody>
          <a:bodyPr wrap="square" rtlCol="0">
            <a:spAutoFit/>
          </a:bodyPr>
          <a:lstStyle/>
          <a:p>
            <a:r>
              <a:rPr lang="fr-FR" dirty="0" smtClean="0">
                <a:solidFill>
                  <a:srgbClr val="FF0000"/>
                </a:solidFill>
              </a:rPr>
              <a:t>m’a vu</a:t>
            </a:r>
            <a:endParaRPr lang="fr-FR" dirty="0">
              <a:solidFill>
                <a:srgbClr val="FF0000"/>
              </a:solidFill>
            </a:endParaRPr>
          </a:p>
        </p:txBody>
      </p:sp>
      <p:sp>
        <p:nvSpPr>
          <p:cNvPr id="9" name="ZoneTexte 8"/>
          <p:cNvSpPr txBox="1"/>
          <p:nvPr/>
        </p:nvSpPr>
        <p:spPr>
          <a:xfrm>
            <a:off x="5436096" y="4293096"/>
            <a:ext cx="1368152" cy="369332"/>
          </a:xfrm>
          <a:prstGeom prst="rect">
            <a:avLst/>
          </a:prstGeom>
          <a:noFill/>
        </p:spPr>
        <p:txBody>
          <a:bodyPr wrap="square" rtlCol="0">
            <a:spAutoFit/>
          </a:bodyPr>
          <a:lstStyle/>
          <a:p>
            <a:r>
              <a:rPr lang="fr-FR" dirty="0" smtClean="0">
                <a:solidFill>
                  <a:srgbClr val="FF0000"/>
                </a:solidFill>
              </a:rPr>
              <a:t>avons </a:t>
            </a:r>
            <a:r>
              <a:rPr lang="fr-FR" dirty="0" smtClean="0">
                <a:solidFill>
                  <a:srgbClr val="FF0000"/>
                </a:solidFill>
              </a:rPr>
              <a:t>écrit</a:t>
            </a:r>
            <a:endParaRPr lang="fr-FR" dirty="0">
              <a:solidFill>
                <a:srgbClr val="FF0000"/>
              </a:solidFill>
            </a:endParaRPr>
          </a:p>
        </p:txBody>
      </p:sp>
      <p:sp>
        <p:nvSpPr>
          <p:cNvPr id="10" name="ZoneTexte 9"/>
          <p:cNvSpPr txBox="1"/>
          <p:nvPr/>
        </p:nvSpPr>
        <p:spPr>
          <a:xfrm>
            <a:off x="1763688" y="4365104"/>
            <a:ext cx="1440160" cy="369332"/>
          </a:xfrm>
          <a:prstGeom prst="rect">
            <a:avLst/>
          </a:prstGeom>
          <a:noFill/>
        </p:spPr>
        <p:txBody>
          <a:bodyPr wrap="square" rtlCol="0">
            <a:spAutoFit/>
          </a:bodyPr>
          <a:lstStyle/>
          <a:p>
            <a:r>
              <a:rPr lang="fr-FR" dirty="0" smtClean="0">
                <a:solidFill>
                  <a:srgbClr val="FF0000"/>
                </a:solidFill>
              </a:rPr>
              <a:t>s’est allongée</a:t>
            </a:r>
            <a:endParaRPr lang="fr-FR" dirty="0">
              <a:solidFill>
                <a:srgbClr val="FF0000"/>
              </a:solidFill>
            </a:endParaRPr>
          </a:p>
        </p:txBody>
      </p:sp>
      <p:sp>
        <p:nvSpPr>
          <p:cNvPr id="11" name="ZoneTexte 10"/>
          <p:cNvSpPr txBox="1"/>
          <p:nvPr/>
        </p:nvSpPr>
        <p:spPr>
          <a:xfrm>
            <a:off x="7380312" y="2708920"/>
            <a:ext cx="1080120" cy="369332"/>
          </a:xfrm>
          <a:prstGeom prst="rect">
            <a:avLst/>
          </a:prstGeom>
          <a:noFill/>
        </p:spPr>
        <p:txBody>
          <a:bodyPr wrap="square" rtlCol="0">
            <a:spAutoFit/>
          </a:bodyPr>
          <a:lstStyle/>
          <a:p>
            <a:r>
              <a:rPr lang="fr-FR" dirty="0" smtClean="0">
                <a:solidFill>
                  <a:srgbClr val="FF0000"/>
                </a:solidFill>
              </a:rPr>
              <a:t>ai </a:t>
            </a:r>
            <a:r>
              <a:rPr lang="fr-FR" dirty="0" smtClean="0">
                <a:solidFill>
                  <a:srgbClr val="FF0000"/>
                </a:solidFill>
              </a:rPr>
              <a:t>écrit</a:t>
            </a:r>
            <a:endParaRPr lang="fr-FR" dirty="0">
              <a:solidFill>
                <a:srgbClr val="FF0000"/>
              </a:solidFill>
            </a:endParaRPr>
          </a:p>
        </p:txBody>
      </p:sp>
      <p:sp>
        <p:nvSpPr>
          <p:cNvPr id="12" name="ZoneTexte 11"/>
          <p:cNvSpPr txBox="1"/>
          <p:nvPr/>
        </p:nvSpPr>
        <p:spPr>
          <a:xfrm>
            <a:off x="5724128" y="3501008"/>
            <a:ext cx="1296144" cy="369332"/>
          </a:xfrm>
          <a:prstGeom prst="rect">
            <a:avLst/>
          </a:prstGeom>
          <a:noFill/>
        </p:spPr>
        <p:txBody>
          <a:bodyPr wrap="square" rtlCol="0">
            <a:spAutoFit/>
          </a:bodyPr>
          <a:lstStyle/>
          <a:p>
            <a:r>
              <a:rPr lang="fr-FR" dirty="0" smtClean="0">
                <a:solidFill>
                  <a:srgbClr val="FF0000"/>
                </a:solidFill>
              </a:rPr>
              <a:t>est montée</a:t>
            </a:r>
            <a:endParaRPr lang="fr-FR" dirty="0">
              <a:solidFill>
                <a:srgbClr val="FF0000"/>
              </a:solidFill>
            </a:endParaRPr>
          </a:p>
        </p:txBody>
      </p:sp>
      <p:sp>
        <p:nvSpPr>
          <p:cNvPr id="13" name="ZoneTexte 12"/>
          <p:cNvSpPr txBox="1"/>
          <p:nvPr/>
        </p:nvSpPr>
        <p:spPr>
          <a:xfrm>
            <a:off x="1907704" y="2060848"/>
            <a:ext cx="1080120" cy="369332"/>
          </a:xfrm>
          <a:prstGeom prst="rect">
            <a:avLst/>
          </a:prstGeom>
          <a:noFill/>
        </p:spPr>
        <p:txBody>
          <a:bodyPr wrap="square" rtlCol="0">
            <a:spAutoFit/>
          </a:bodyPr>
          <a:lstStyle/>
          <a:p>
            <a:r>
              <a:rPr lang="fr-FR" dirty="0" smtClean="0">
                <a:solidFill>
                  <a:srgbClr val="00B050"/>
                </a:solidFill>
              </a:rPr>
              <a:t>ai essuyé</a:t>
            </a:r>
            <a:endParaRPr lang="fr-FR" dirty="0">
              <a:solidFill>
                <a:srgbClr val="00B050"/>
              </a:solidFill>
            </a:endParaRPr>
          </a:p>
        </p:txBody>
      </p:sp>
      <p:sp>
        <p:nvSpPr>
          <p:cNvPr id="14" name="ZoneTexte 13"/>
          <p:cNvSpPr txBox="1"/>
          <p:nvPr/>
        </p:nvSpPr>
        <p:spPr>
          <a:xfrm>
            <a:off x="4716016" y="2852936"/>
            <a:ext cx="1080120" cy="369332"/>
          </a:xfrm>
          <a:prstGeom prst="rect">
            <a:avLst/>
          </a:prstGeom>
          <a:noFill/>
        </p:spPr>
        <p:txBody>
          <a:bodyPr wrap="square" rtlCol="0">
            <a:spAutoFit/>
          </a:bodyPr>
          <a:lstStyle/>
          <a:p>
            <a:r>
              <a:rPr lang="fr-FR" dirty="0" smtClean="0">
                <a:solidFill>
                  <a:srgbClr val="00B050"/>
                </a:solidFill>
              </a:rPr>
              <a:t>ai pris</a:t>
            </a:r>
            <a:endParaRPr lang="fr-FR" dirty="0">
              <a:solidFill>
                <a:srgbClr val="00B050"/>
              </a:solidFill>
            </a:endParaRPr>
          </a:p>
        </p:txBody>
      </p:sp>
      <p:sp>
        <p:nvSpPr>
          <p:cNvPr id="15" name="ZoneTexte 14"/>
          <p:cNvSpPr txBox="1"/>
          <p:nvPr/>
        </p:nvSpPr>
        <p:spPr>
          <a:xfrm>
            <a:off x="7668344" y="2060848"/>
            <a:ext cx="1080120" cy="369332"/>
          </a:xfrm>
          <a:prstGeom prst="rect">
            <a:avLst/>
          </a:prstGeom>
          <a:noFill/>
        </p:spPr>
        <p:txBody>
          <a:bodyPr wrap="square" rtlCol="0">
            <a:spAutoFit/>
          </a:bodyPr>
          <a:lstStyle/>
          <a:p>
            <a:r>
              <a:rPr lang="fr-FR" dirty="0" smtClean="0">
                <a:solidFill>
                  <a:srgbClr val="00B050"/>
                </a:solidFill>
              </a:rPr>
              <a:t>suis allée</a:t>
            </a:r>
            <a:endParaRPr lang="fr-FR" dirty="0">
              <a:solidFill>
                <a:srgbClr val="00B050"/>
              </a:solidFill>
            </a:endParaRPr>
          </a:p>
        </p:txBody>
      </p:sp>
      <p:sp>
        <p:nvSpPr>
          <p:cNvPr id="16" name="ZoneTexte 15"/>
          <p:cNvSpPr txBox="1"/>
          <p:nvPr/>
        </p:nvSpPr>
        <p:spPr>
          <a:xfrm>
            <a:off x="7524328" y="2924944"/>
            <a:ext cx="1080120" cy="369332"/>
          </a:xfrm>
          <a:prstGeom prst="rect">
            <a:avLst/>
          </a:prstGeom>
          <a:noFill/>
        </p:spPr>
        <p:txBody>
          <a:bodyPr wrap="square" rtlCol="0">
            <a:spAutoFit/>
          </a:bodyPr>
          <a:lstStyle/>
          <a:p>
            <a:r>
              <a:rPr lang="fr-FR" dirty="0" smtClean="0">
                <a:solidFill>
                  <a:srgbClr val="00B050"/>
                </a:solidFill>
              </a:rPr>
              <a:t>ai </a:t>
            </a:r>
            <a:r>
              <a:rPr lang="fr-FR" dirty="0" smtClean="0">
                <a:solidFill>
                  <a:srgbClr val="00B050"/>
                </a:solidFill>
              </a:rPr>
              <a:t>écrit</a:t>
            </a:r>
            <a:endParaRPr lang="fr-FR" dirty="0">
              <a:solidFill>
                <a:srgbClr val="00B050"/>
              </a:solidFill>
            </a:endParaRPr>
          </a:p>
        </p:txBody>
      </p:sp>
      <p:sp>
        <p:nvSpPr>
          <p:cNvPr id="17" name="ZoneTexte 16"/>
          <p:cNvSpPr txBox="1"/>
          <p:nvPr/>
        </p:nvSpPr>
        <p:spPr>
          <a:xfrm>
            <a:off x="4644008" y="3717032"/>
            <a:ext cx="936104" cy="369332"/>
          </a:xfrm>
          <a:prstGeom prst="rect">
            <a:avLst/>
          </a:prstGeom>
          <a:noFill/>
        </p:spPr>
        <p:txBody>
          <a:bodyPr wrap="square" rtlCol="0">
            <a:spAutoFit/>
          </a:bodyPr>
          <a:lstStyle/>
          <a:p>
            <a:r>
              <a:rPr lang="fr-FR" dirty="0" smtClean="0">
                <a:solidFill>
                  <a:srgbClr val="00B050"/>
                </a:solidFill>
              </a:rPr>
              <a:t>m’a vue</a:t>
            </a:r>
            <a:endParaRPr lang="fr-FR" dirty="0">
              <a:solidFill>
                <a:srgbClr val="00B050"/>
              </a:solidFill>
            </a:endParaRPr>
          </a:p>
        </p:txBody>
      </p:sp>
      <p:sp>
        <p:nvSpPr>
          <p:cNvPr id="18" name="ZoneTexte 17"/>
          <p:cNvSpPr txBox="1"/>
          <p:nvPr/>
        </p:nvSpPr>
        <p:spPr>
          <a:xfrm>
            <a:off x="5868144" y="3717032"/>
            <a:ext cx="1296144" cy="369332"/>
          </a:xfrm>
          <a:prstGeom prst="rect">
            <a:avLst/>
          </a:prstGeom>
          <a:noFill/>
        </p:spPr>
        <p:txBody>
          <a:bodyPr wrap="square" rtlCol="0">
            <a:spAutoFit/>
          </a:bodyPr>
          <a:lstStyle/>
          <a:p>
            <a:r>
              <a:rPr lang="fr-FR" dirty="0" smtClean="0">
                <a:solidFill>
                  <a:srgbClr val="00B050"/>
                </a:solidFill>
              </a:rPr>
              <a:t>est montée</a:t>
            </a:r>
            <a:endParaRPr lang="fr-FR" dirty="0">
              <a:solidFill>
                <a:srgbClr val="00B050"/>
              </a:solidFill>
            </a:endParaRPr>
          </a:p>
        </p:txBody>
      </p:sp>
      <p:sp>
        <p:nvSpPr>
          <p:cNvPr id="19" name="ZoneTexte 18"/>
          <p:cNvSpPr txBox="1"/>
          <p:nvPr/>
        </p:nvSpPr>
        <p:spPr>
          <a:xfrm>
            <a:off x="1979712" y="4581128"/>
            <a:ext cx="1440160" cy="369332"/>
          </a:xfrm>
          <a:prstGeom prst="rect">
            <a:avLst/>
          </a:prstGeom>
          <a:noFill/>
        </p:spPr>
        <p:txBody>
          <a:bodyPr wrap="square" rtlCol="0">
            <a:spAutoFit/>
          </a:bodyPr>
          <a:lstStyle/>
          <a:p>
            <a:r>
              <a:rPr lang="fr-FR" dirty="0" smtClean="0">
                <a:solidFill>
                  <a:srgbClr val="00B050"/>
                </a:solidFill>
              </a:rPr>
              <a:t>s’est allongée</a:t>
            </a:r>
            <a:endParaRPr lang="fr-FR" dirty="0">
              <a:solidFill>
                <a:srgbClr val="00B050"/>
              </a:solidFill>
            </a:endParaRPr>
          </a:p>
        </p:txBody>
      </p:sp>
      <p:sp>
        <p:nvSpPr>
          <p:cNvPr id="20" name="ZoneTexte 19"/>
          <p:cNvSpPr txBox="1"/>
          <p:nvPr/>
        </p:nvSpPr>
        <p:spPr>
          <a:xfrm>
            <a:off x="5580112" y="4581128"/>
            <a:ext cx="1368152" cy="369332"/>
          </a:xfrm>
          <a:prstGeom prst="rect">
            <a:avLst/>
          </a:prstGeom>
          <a:noFill/>
        </p:spPr>
        <p:txBody>
          <a:bodyPr wrap="square" rtlCol="0">
            <a:spAutoFit/>
          </a:bodyPr>
          <a:lstStyle/>
          <a:p>
            <a:r>
              <a:rPr lang="fr-FR" dirty="0" smtClean="0">
                <a:solidFill>
                  <a:srgbClr val="00B050"/>
                </a:solidFill>
              </a:rPr>
              <a:t>avons </a:t>
            </a:r>
            <a:r>
              <a:rPr lang="fr-FR" dirty="0" smtClean="0">
                <a:solidFill>
                  <a:srgbClr val="00B050"/>
                </a:solidFill>
              </a:rPr>
              <a:t>écrit</a:t>
            </a:r>
            <a:endParaRPr lang="fr-FR"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ppt_x"/>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ppt_x"/>
                                          </p:val>
                                        </p:tav>
                                        <p:tav tm="100000">
                                          <p:val>
                                            <p:strVal val="#ppt_x"/>
                                          </p:val>
                                        </p:tav>
                                      </p:tavLst>
                                    </p:anim>
                                    <p:anim calcmode="lin" valueType="num">
                                      <p:cBhvr additive="base">
                                        <p:cTn id="14"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1000" fill="hold"/>
                                        <p:tgtEl>
                                          <p:spTgt spid="6"/>
                                        </p:tgtEl>
                                        <p:attrNameLst>
                                          <p:attrName>ppt_x</p:attrName>
                                        </p:attrNameLst>
                                      </p:cBhvr>
                                      <p:tavLst>
                                        <p:tav tm="0">
                                          <p:val>
                                            <p:strVal val="#ppt_x"/>
                                          </p:val>
                                        </p:tav>
                                        <p:tav tm="100000">
                                          <p:val>
                                            <p:strVal val="#ppt_x"/>
                                          </p:val>
                                        </p:tav>
                                      </p:tavLst>
                                    </p:anim>
                                    <p:anim calcmode="lin" valueType="num">
                                      <p:cBhvr additive="base">
                                        <p:cTn id="20"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1000" fill="hold"/>
                                        <p:tgtEl>
                                          <p:spTgt spid="5"/>
                                        </p:tgtEl>
                                        <p:attrNameLst>
                                          <p:attrName>ppt_x</p:attrName>
                                        </p:attrNameLst>
                                      </p:cBhvr>
                                      <p:tavLst>
                                        <p:tav tm="0">
                                          <p:val>
                                            <p:strVal val="#ppt_x"/>
                                          </p:val>
                                        </p:tav>
                                        <p:tav tm="100000">
                                          <p:val>
                                            <p:strVal val="#ppt_x"/>
                                          </p:val>
                                        </p:tav>
                                      </p:tavLst>
                                    </p:anim>
                                    <p:anim calcmode="lin" valueType="num">
                                      <p:cBhvr additive="base">
                                        <p:cTn id="26"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1000" fill="hold"/>
                                        <p:tgtEl>
                                          <p:spTgt spid="11"/>
                                        </p:tgtEl>
                                        <p:attrNameLst>
                                          <p:attrName>ppt_x</p:attrName>
                                        </p:attrNameLst>
                                      </p:cBhvr>
                                      <p:tavLst>
                                        <p:tav tm="0">
                                          <p:val>
                                            <p:strVal val="#ppt_x"/>
                                          </p:val>
                                        </p:tav>
                                        <p:tav tm="100000">
                                          <p:val>
                                            <p:strVal val="#ppt_x"/>
                                          </p:val>
                                        </p:tav>
                                      </p:tavLst>
                                    </p:anim>
                                    <p:anim calcmode="lin" valueType="num">
                                      <p:cBhvr additive="base">
                                        <p:cTn id="32"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1000" fill="hold"/>
                                        <p:tgtEl>
                                          <p:spTgt spid="8"/>
                                        </p:tgtEl>
                                        <p:attrNameLst>
                                          <p:attrName>ppt_x</p:attrName>
                                        </p:attrNameLst>
                                      </p:cBhvr>
                                      <p:tavLst>
                                        <p:tav tm="0">
                                          <p:val>
                                            <p:strVal val="#ppt_x"/>
                                          </p:val>
                                        </p:tav>
                                        <p:tav tm="100000">
                                          <p:val>
                                            <p:strVal val="#ppt_x"/>
                                          </p:val>
                                        </p:tav>
                                      </p:tavLst>
                                    </p:anim>
                                    <p:anim calcmode="lin" valueType="num">
                                      <p:cBhvr additive="base">
                                        <p:cTn id="38"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1000" fill="hold"/>
                                        <p:tgtEl>
                                          <p:spTgt spid="12"/>
                                        </p:tgtEl>
                                        <p:attrNameLst>
                                          <p:attrName>ppt_x</p:attrName>
                                        </p:attrNameLst>
                                      </p:cBhvr>
                                      <p:tavLst>
                                        <p:tav tm="0">
                                          <p:val>
                                            <p:strVal val="#ppt_x"/>
                                          </p:val>
                                        </p:tav>
                                        <p:tav tm="100000">
                                          <p:val>
                                            <p:strVal val="#ppt_x"/>
                                          </p:val>
                                        </p:tav>
                                      </p:tavLst>
                                    </p:anim>
                                    <p:anim calcmode="lin" valueType="num">
                                      <p:cBhvr additive="base">
                                        <p:cTn id="44"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7"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1000" fill="hold"/>
                                        <p:tgtEl>
                                          <p:spTgt spid="9"/>
                                        </p:tgtEl>
                                        <p:attrNameLst>
                                          <p:attrName>ppt_x</p:attrName>
                                        </p:attrNameLst>
                                      </p:cBhvr>
                                      <p:tavLst>
                                        <p:tav tm="0">
                                          <p:val>
                                            <p:strVal val="#ppt_x"/>
                                          </p:val>
                                        </p:tav>
                                        <p:tav tm="100000">
                                          <p:val>
                                            <p:strVal val="#ppt_x"/>
                                          </p:val>
                                        </p:tav>
                                      </p:tavLst>
                                    </p:anim>
                                    <p:anim calcmode="lin" valueType="num">
                                      <p:cBhvr additive="base">
                                        <p:cTn id="50"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7"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1000" fill="hold"/>
                                        <p:tgtEl>
                                          <p:spTgt spid="10"/>
                                        </p:tgtEl>
                                        <p:attrNameLst>
                                          <p:attrName>ppt_x</p:attrName>
                                        </p:attrNameLst>
                                      </p:cBhvr>
                                      <p:tavLst>
                                        <p:tav tm="0">
                                          <p:val>
                                            <p:strVal val="#ppt_x"/>
                                          </p:val>
                                        </p:tav>
                                        <p:tav tm="100000">
                                          <p:val>
                                            <p:strVal val="#ppt_x"/>
                                          </p:val>
                                        </p:tav>
                                      </p:tavLst>
                                    </p:anim>
                                    <p:anim calcmode="lin" valueType="num">
                                      <p:cBhvr additive="base">
                                        <p:cTn id="56"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7"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1000" fill="hold"/>
                                        <p:tgtEl>
                                          <p:spTgt spid="13"/>
                                        </p:tgtEl>
                                        <p:attrNameLst>
                                          <p:attrName>ppt_x</p:attrName>
                                        </p:attrNameLst>
                                      </p:cBhvr>
                                      <p:tavLst>
                                        <p:tav tm="0">
                                          <p:val>
                                            <p:strVal val="#ppt_x"/>
                                          </p:val>
                                        </p:tav>
                                        <p:tav tm="100000">
                                          <p:val>
                                            <p:strVal val="#ppt_x"/>
                                          </p:val>
                                        </p:tav>
                                      </p:tavLst>
                                    </p:anim>
                                    <p:anim calcmode="lin" valueType="num">
                                      <p:cBhvr additive="base">
                                        <p:cTn id="62"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7" presetClass="entr" presetSubtype="4" fill="hold" grpId="0" nodeType="clickEffect">
                                  <p:stCondLst>
                                    <p:cond delay="0"/>
                                  </p:stCondLst>
                                  <p:childTnLst>
                                    <p:set>
                                      <p:cBhvr>
                                        <p:cTn id="66" dur="1" fill="hold">
                                          <p:stCondLst>
                                            <p:cond delay="0"/>
                                          </p:stCondLst>
                                        </p:cTn>
                                        <p:tgtEl>
                                          <p:spTgt spid="4"/>
                                        </p:tgtEl>
                                        <p:attrNameLst>
                                          <p:attrName>style.visibility</p:attrName>
                                        </p:attrNameLst>
                                      </p:cBhvr>
                                      <p:to>
                                        <p:strVal val="visible"/>
                                      </p:to>
                                    </p:set>
                                    <p:anim calcmode="lin" valueType="num">
                                      <p:cBhvr additive="base">
                                        <p:cTn id="67" dur="1000" fill="hold"/>
                                        <p:tgtEl>
                                          <p:spTgt spid="4"/>
                                        </p:tgtEl>
                                        <p:attrNameLst>
                                          <p:attrName>ppt_x</p:attrName>
                                        </p:attrNameLst>
                                      </p:cBhvr>
                                      <p:tavLst>
                                        <p:tav tm="0">
                                          <p:val>
                                            <p:strVal val="#ppt_x"/>
                                          </p:val>
                                        </p:tav>
                                        <p:tav tm="100000">
                                          <p:val>
                                            <p:strVal val="#ppt_x"/>
                                          </p:val>
                                        </p:tav>
                                      </p:tavLst>
                                    </p:anim>
                                    <p:anim calcmode="lin" valueType="num">
                                      <p:cBhvr additive="base">
                                        <p:cTn id="6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7" presetClass="entr" presetSubtype="4"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1000" fill="hold"/>
                                        <p:tgtEl>
                                          <p:spTgt spid="15"/>
                                        </p:tgtEl>
                                        <p:attrNameLst>
                                          <p:attrName>ppt_x</p:attrName>
                                        </p:attrNameLst>
                                      </p:cBhvr>
                                      <p:tavLst>
                                        <p:tav tm="0">
                                          <p:val>
                                            <p:strVal val="#ppt_x"/>
                                          </p:val>
                                        </p:tav>
                                        <p:tav tm="100000">
                                          <p:val>
                                            <p:strVal val="#ppt_x"/>
                                          </p:val>
                                        </p:tav>
                                      </p:tavLst>
                                    </p:anim>
                                    <p:anim calcmode="lin" valueType="num">
                                      <p:cBhvr additive="base">
                                        <p:cTn id="74" dur="10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7" presetClass="entr" presetSubtype="4"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additive="base">
                                        <p:cTn id="79" dur="1000" fill="hold"/>
                                        <p:tgtEl>
                                          <p:spTgt spid="16"/>
                                        </p:tgtEl>
                                        <p:attrNameLst>
                                          <p:attrName>ppt_x</p:attrName>
                                        </p:attrNameLst>
                                      </p:cBhvr>
                                      <p:tavLst>
                                        <p:tav tm="0">
                                          <p:val>
                                            <p:strVal val="#ppt_x"/>
                                          </p:val>
                                        </p:tav>
                                        <p:tav tm="100000">
                                          <p:val>
                                            <p:strVal val="#ppt_x"/>
                                          </p:val>
                                        </p:tav>
                                      </p:tavLst>
                                    </p:anim>
                                    <p:anim calcmode="lin" valueType="num">
                                      <p:cBhvr additive="base">
                                        <p:cTn id="80"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7" presetClass="entr" presetSubtype="4" fill="hold" grpId="0" nodeType="clickEffect">
                                  <p:stCondLst>
                                    <p:cond delay="0"/>
                                  </p:stCondLst>
                                  <p:childTnLst>
                                    <p:set>
                                      <p:cBhvr>
                                        <p:cTn id="84" dur="1" fill="hold">
                                          <p:stCondLst>
                                            <p:cond delay="0"/>
                                          </p:stCondLst>
                                        </p:cTn>
                                        <p:tgtEl>
                                          <p:spTgt spid="14"/>
                                        </p:tgtEl>
                                        <p:attrNameLst>
                                          <p:attrName>style.visibility</p:attrName>
                                        </p:attrNameLst>
                                      </p:cBhvr>
                                      <p:to>
                                        <p:strVal val="visible"/>
                                      </p:to>
                                    </p:set>
                                    <p:anim calcmode="lin" valueType="num">
                                      <p:cBhvr additive="base">
                                        <p:cTn id="85" dur="1000" fill="hold"/>
                                        <p:tgtEl>
                                          <p:spTgt spid="14"/>
                                        </p:tgtEl>
                                        <p:attrNameLst>
                                          <p:attrName>ppt_x</p:attrName>
                                        </p:attrNameLst>
                                      </p:cBhvr>
                                      <p:tavLst>
                                        <p:tav tm="0">
                                          <p:val>
                                            <p:strVal val="#ppt_x"/>
                                          </p:val>
                                        </p:tav>
                                        <p:tav tm="100000">
                                          <p:val>
                                            <p:strVal val="#ppt_x"/>
                                          </p:val>
                                        </p:tav>
                                      </p:tavLst>
                                    </p:anim>
                                    <p:anim calcmode="lin" valueType="num">
                                      <p:cBhvr additive="base">
                                        <p:cTn id="86" dur="10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7" presetClass="entr" presetSubtype="4" fill="hold" grpId="0" nodeType="click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additive="base">
                                        <p:cTn id="91" dur="1000" fill="hold"/>
                                        <p:tgtEl>
                                          <p:spTgt spid="17"/>
                                        </p:tgtEl>
                                        <p:attrNameLst>
                                          <p:attrName>ppt_x</p:attrName>
                                        </p:attrNameLst>
                                      </p:cBhvr>
                                      <p:tavLst>
                                        <p:tav tm="0">
                                          <p:val>
                                            <p:strVal val="#ppt_x"/>
                                          </p:val>
                                        </p:tav>
                                        <p:tav tm="100000">
                                          <p:val>
                                            <p:strVal val="#ppt_x"/>
                                          </p:val>
                                        </p:tav>
                                      </p:tavLst>
                                    </p:anim>
                                    <p:anim calcmode="lin" valueType="num">
                                      <p:cBhvr additive="base">
                                        <p:cTn id="92"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7" presetClass="entr" presetSubtype="4" fill="hold" grpId="0" nodeType="clickEffect">
                                  <p:stCondLst>
                                    <p:cond delay="0"/>
                                  </p:stCondLst>
                                  <p:childTnLst>
                                    <p:set>
                                      <p:cBhvr>
                                        <p:cTn id="96" dur="1" fill="hold">
                                          <p:stCondLst>
                                            <p:cond delay="0"/>
                                          </p:stCondLst>
                                        </p:cTn>
                                        <p:tgtEl>
                                          <p:spTgt spid="18"/>
                                        </p:tgtEl>
                                        <p:attrNameLst>
                                          <p:attrName>style.visibility</p:attrName>
                                        </p:attrNameLst>
                                      </p:cBhvr>
                                      <p:to>
                                        <p:strVal val="visible"/>
                                      </p:to>
                                    </p:set>
                                    <p:anim calcmode="lin" valueType="num">
                                      <p:cBhvr additive="base">
                                        <p:cTn id="97" dur="1000" fill="hold"/>
                                        <p:tgtEl>
                                          <p:spTgt spid="18"/>
                                        </p:tgtEl>
                                        <p:attrNameLst>
                                          <p:attrName>ppt_x</p:attrName>
                                        </p:attrNameLst>
                                      </p:cBhvr>
                                      <p:tavLst>
                                        <p:tav tm="0">
                                          <p:val>
                                            <p:strVal val="#ppt_x"/>
                                          </p:val>
                                        </p:tav>
                                        <p:tav tm="100000">
                                          <p:val>
                                            <p:strVal val="#ppt_x"/>
                                          </p:val>
                                        </p:tav>
                                      </p:tavLst>
                                    </p:anim>
                                    <p:anim calcmode="lin" valueType="num">
                                      <p:cBhvr additive="base">
                                        <p:cTn id="98" dur="10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7" presetClass="entr" presetSubtype="4" fill="hold" grpId="0" nodeType="clickEffect">
                                  <p:stCondLst>
                                    <p:cond delay="0"/>
                                  </p:stCondLst>
                                  <p:childTnLst>
                                    <p:set>
                                      <p:cBhvr>
                                        <p:cTn id="102" dur="1" fill="hold">
                                          <p:stCondLst>
                                            <p:cond delay="0"/>
                                          </p:stCondLst>
                                        </p:cTn>
                                        <p:tgtEl>
                                          <p:spTgt spid="19"/>
                                        </p:tgtEl>
                                        <p:attrNameLst>
                                          <p:attrName>style.visibility</p:attrName>
                                        </p:attrNameLst>
                                      </p:cBhvr>
                                      <p:to>
                                        <p:strVal val="visible"/>
                                      </p:to>
                                    </p:set>
                                    <p:anim calcmode="lin" valueType="num">
                                      <p:cBhvr additive="base">
                                        <p:cTn id="103" dur="1000" fill="hold"/>
                                        <p:tgtEl>
                                          <p:spTgt spid="19"/>
                                        </p:tgtEl>
                                        <p:attrNameLst>
                                          <p:attrName>ppt_x</p:attrName>
                                        </p:attrNameLst>
                                      </p:cBhvr>
                                      <p:tavLst>
                                        <p:tav tm="0">
                                          <p:val>
                                            <p:strVal val="#ppt_x"/>
                                          </p:val>
                                        </p:tav>
                                        <p:tav tm="100000">
                                          <p:val>
                                            <p:strVal val="#ppt_x"/>
                                          </p:val>
                                        </p:tav>
                                      </p:tavLst>
                                    </p:anim>
                                    <p:anim calcmode="lin" valueType="num">
                                      <p:cBhvr additive="base">
                                        <p:cTn id="104" dur="10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7" presetClass="entr" presetSubtype="4" fill="hold" grpId="0" nodeType="clickEffect">
                                  <p:stCondLst>
                                    <p:cond delay="0"/>
                                  </p:stCondLst>
                                  <p:childTnLst>
                                    <p:set>
                                      <p:cBhvr>
                                        <p:cTn id="108" dur="1" fill="hold">
                                          <p:stCondLst>
                                            <p:cond delay="0"/>
                                          </p:stCondLst>
                                        </p:cTn>
                                        <p:tgtEl>
                                          <p:spTgt spid="20"/>
                                        </p:tgtEl>
                                        <p:attrNameLst>
                                          <p:attrName>style.visibility</p:attrName>
                                        </p:attrNameLst>
                                      </p:cBhvr>
                                      <p:to>
                                        <p:strVal val="visible"/>
                                      </p:to>
                                    </p:set>
                                    <p:anim calcmode="lin" valueType="num">
                                      <p:cBhvr additive="base">
                                        <p:cTn id="109" dur="1000" fill="hold"/>
                                        <p:tgtEl>
                                          <p:spTgt spid="20"/>
                                        </p:tgtEl>
                                        <p:attrNameLst>
                                          <p:attrName>ppt_x</p:attrName>
                                        </p:attrNameLst>
                                      </p:cBhvr>
                                      <p:tavLst>
                                        <p:tav tm="0">
                                          <p:val>
                                            <p:strVal val="#ppt_x"/>
                                          </p:val>
                                        </p:tav>
                                        <p:tav tm="100000">
                                          <p:val>
                                            <p:strVal val="#ppt_x"/>
                                          </p:val>
                                        </p:tav>
                                      </p:tavLst>
                                    </p:anim>
                                    <p:anim calcmode="lin" valueType="num">
                                      <p:cBhvr additive="base">
                                        <p:cTn id="110" dur="10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611560" y="116632"/>
            <a:ext cx="8064896" cy="654640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nSpc>
                <a:spcPct val="115000"/>
              </a:lnSpc>
              <a:spcAft>
                <a:spcPts val="0"/>
              </a:spcAft>
            </a:pPr>
            <a:r>
              <a:rPr lang="fr-FR" b="1" dirty="0" smtClean="0">
                <a:latin typeface="OpenDyslexicAlta"/>
                <a:ea typeface="Calibri"/>
                <a:cs typeface="Times New Roman"/>
              </a:rPr>
              <a:t>Récris ce texte en conjuguant les verbes entre parenthèses au passé composé.</a:t>
            </a:r>
            <a:r>
              <a:rPr lang="fr-FR" dirty="0" smtClean="0">
                <a:latin typeface="OpenDyslexicAlta"/>
                <a:ea typeface="Calibri"/>
                <a:cs typeface="Times New Roman"/>
              </a:rPr>
              <a:t> </a:t>
            </a:r>
            <a:r>
              <a:rPr lang="fr-FR" b="1" dirty="0" smtClean="0">
                <a:latin typeface="OpenDyslexicAlta"/>
                <a:ea typeface="Calibri"/>
                <a:cs typeface="Times New Roman"/>
              </a:rPr>
              <a:t>Souligne les verbes. </a:t>
            </a:r>
            <a:endParaRPr lang="fr-FR" dirty="0" smtClean="0">
              <a:ea typeface="Calibri"/>
              <a:cs typeface="Times New Roman"/>
            </a:endParaRPr>
          </a:p>
          <a:p>
            <a:pPr>
              <a:lnSpc>
                <a:spcPct val="200000"/>
              </a:lnSpc>
              <a:spcAft>
                <a:spcPts val="0"/>
              </a:spcAft>
            </a:pPr>
            <a:r>
              <a:rPr lang="fr-FR" dirty="0" smtClean="0">
                <a:latin typeface="OpenDyslexicAlta"/>
                <a:ea typeface="Calibri"/>
                <a:cs typeface="Times New Roman"/>
              </a:rPr>
              <a:t>Ce matin, le directeur (entrer) dans la classe. Nous (voir)  une élève que nous ne connaissions pas. Elle était américaine et s’appelait Jenny. Elle (ne pas répondre) aux questions de la maitresse. Nous (attendre) la récréation et là nous lui (poser) </a:t>
            </a:r>
          </a:p>
          <a:p>
            <a:pPr>
              <a:lnSpc>
                <a:spcPct val="200000"/>
              </a:lnSpc>
              <a:spcAft>
                <a:spcPts val="0"/>
              </a:spcAft>
            </a:pPr>
            <a:r>
              <a:rPr lang="fr-FR" dirty="0" smtClean="0">
                <a:latin typeface="OpenDyslexicAlta"/>
                <a:ea typeface="Calibri"/>
                <a:cs typeface="Times New Roman"/>
              </a:rPr>
              <a:t>de nombreuses questions. Elle (parler) dans une langue que nous ne comprenions pas. Elle (venir) avec nous à la bibliothèque et là, elle (engager) une grande discussion avec Sarah, la bibliothécaire qui nous (dire) de lui parler lentement. Nous (comprendre) que Jenny comprenait notre langue. </a:t>
            </a:r>
          </a:p>
          <a:p>
            <a:pPr>
              <a:lnSpc>
                <a:spcPct val="200000"/>
              </a:lnSpc>
              <a:spcAft>
                <a:spcPts val="0"/>
              </a:spcAft>
            </a:pPr>
            <a:r>
              <a:rPr lang="fr-FR" dirty="0" smtClean="0">
                <a:latin typeface="OpenDyslexicAlta"/>
                <a:ea typeface="Calibri"/>
                <a:cs typeface="Times New Roman"/>
              </a:rPr>
              <a:t>Notre nouvelle amie (pouvoir) nous parler de son pays. </a:t>
            </a:r>
            <a:endParaRPr lang="fr-FR" dirty="0" smtClean="0">
              <a:ea typeface="Calibri"/>
              <a:cs typeface="Times New Roman"/>
            </a:endParaRPr>
          </a:p>
          <a:p>
            <a:endParaRPr lang="fr-FR" dirty="0"/>
          </a:p>
        </p:txBody>
      </p:sp>
      <p:cxnSp>
        <p:nvCxnSpPr>
          <p:cNvPr id="5" name="Connecteur droit avec flèche 4"/>
          <p:cNvCxnSpPr/>
          <p:nvPr/>
        </p:nvCxnSpPr>
        <p:spPr>
          <a:xfrm>
            <a:off x="1979712" y="1268760"/>
            <a:ext cx="1368152"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6" name="Connecteur droit avec flèche 5"/>
          <p:cNvCxnSpPr/>
          <p:nvPr/>
        </p:nvCxnSpPr>
        <p:spPr>
          <a:xfrm>
            <a:off x="6228184" y="1268760"/>
            <a:ext cx="648072"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7" name="Connecteur droit avec flèche 6"/>
          <p:cNvCxnSpPr/>
          <p:nvPr/>
        </p:nvCxnSpPr>
        <p:spPr>
          <a:xfrm>
            <a:off x="2051720" y="2924944"/>
            <a:ext cx="504056"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8" name="Connecteur droit avec flèche 7"/>
          <p:cNvCxnSpPr/>
          <p:nvPr/>
        </p:nvCxnSpPr>
        <p:spPr>
          <a:xfrm>
            <a:off x="2771800" y="2348880"/>
            <a:ext cx="504056"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12" name="Connecteur droit avec flèche 11"/>
          <p:cNvCxnSpPr/>
          <p:nvPr/>
        </p:nvCxnSpPr>
        <p:spPr>
          <a:xfrm>
            <a:off x="3923928" y="3501008"/>
            <a:ext cx="504056"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13" name="Connecteur droit avec flèche 12"/>
          <p:cNvCxnSpPr/>
          <p:nvPr/>
        </p:nvCxnSpPr>
        <p:spPr>
          <a:xfrm>
            <a:off x="6300192" y="2924944"/>
            <a:ext cx="504056"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14" name="Connecteur droit avec flèche 13"/>
          <p:cNvCxnSpPr/>
          <p:nvPr/>
        </p:nvCxnSpPr>
        <p:spPr>
          <a:xfrm>
            <a:off x="2987824" y="4581128"/>
            <a:ext cx="504056"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15" name="Connecteur droit avec flèche 14"/>
          <p:cNvCxnSpPr/>
          <p:nvPr/>
        </p:nvCxnSpPr>
        <p:spPr>
          <a:xfrm>
            <a:off x="3851920" y="4005064"/>
            <a:ext cx="504056"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16" name="Connecteur droit avec flèche 15"/>
          <p:cNvCxnSpPr/>
          <p:nvPr/>
        </p:nvCxnSpPr>
        <p:spPr>
          <a:xfrm>
            <a:off x="755576" y="5661248"/>
            <a:ext cx="504056"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17" name="Connecteur droit avec flèche 16"/>
          <p:cNvCxnSpPr/>
          <p:nvPr/>
        </p:nvCxnSpPr>
        <p:spPr>
          <a:xfrm>
            <a:off x="3563888" y="5085184"/>
            <a:ext cx="360040"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19" name="Connecteur droit avec flèche 18"/>
          <p:cNvCxnSpPr/>
          <p:nvPr/>
        </p:nvCxnSpPr>
        <p:spPr>
          <a:xfrm>
            <a:off x="755576" y="6237312"/>
            <a:ext cx="2448272"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sp>
        <p:nvSpPr>
          <p:cNvPr id="21" name="ZoneTexte 46"/>
          <p:cNvSpPr txBox="1"/>
          <p:nvPr/>
        </p:nvSpPr>
        <p:spPr>
          <a:xfrm>
            <a:off x="3347864" y="908720"/>
            <a:ext cx="1080120" cy="369332"/>
          </a:xfrm>
          <a:prstGeom prst="rect">
            <a:avLst/>
          </a:prstGeom>
          <a:solidFill>
            <a:schemeClr val="bg1"/>
          </a:solid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solidFill>
                  <a:srgbClr val="FF0000"/>
                </a:solidFill>
              </a:rPr>
              <a:t>est entré</a:t>
            </a:r>
            <a:endParaRPr lang="fr-FR" dirty="0">
              <a:solidFill>
                <a:srgbClr val="FF0000"/>
              </a:solidFill>
            </a:endParaRPr>
          </a:p>
        </p:txBody>
      </p:sp>
      <p:sp>
        <p:nvSpPr>
          <p:cNvPr id="22" name="ZoneTexte 21"/>
          <p:cNvSpPr txBox="1"/>
          <p:nvPr/>
        </p:nvSpPr>
        <p:spPr>
          <a:xfrm>
            <a:off x="6876256" y="908720"/>
            <a:ext cx="864096" cy="323165"/>
          </a:xfrm>
          <a:prstGeom prst="rect">
            <a:avLst/>
          </a:prstGeom>
          <a:solidFill>
            <a:schemeClr val="bg1"/>
          </a:solidFill>
        </p:spPr>
        <p:txBody>
          <a:bodyPr wrap="square" rtlCol="0">
            <a:spAutoFit/>
          </a:bodyPr>
          <a:lstStyle/>
          <a:p>
            <a:r>
              <a:rPr lang="fr-FR" sz="1500" dirty="0" smtClean="0">
                <a:solidFill>
                  <a:srgbClr val="FF0000"/>
                </a:solidFill>
              </a:rPr>
              <a:t>avons vu</a:t>
            </a:r>
            <a:endParaRPr lang="fr-FR" sz="1500" dirty="0">
              <a:solidFill>
                <a:srgbClr val="FF0000"/>
              </a:solidFill>
            </a:endParaRPr>
          </a:p>
        </p:txBody>
      </p:sp>
      <p:sp>
        <p:nvSpPr>
          <p:cNvPr id="23" name="ZoneTexte 22"/>
          <p:cNvSpPr txBox="1"/>
          <p:nvPr/>
        </p:nvSpPr>
        <p:spPr>
          <a:xfrm>
            <a:off x="3275856" y="1988840"/>
            <a:ext cx="2160240" cy="369332"/>
          </a:xfrm>
          <a:prstGeom prst="rect">
            <a:avLst/>
          </a:prstGeom>
          <a:solidFill>
            <a:schemeClr val="bg1"/>
          </a:solidFill>
        </p:spPr>
        <p:txBody>
          <a:bodyPr wrap="square" rtlCol="0">
            <a:spAutoFit/>
          </a:bodyPr>
          <a:lstStyle/>
          <a:p>
            <a:pPr algn="ctr"/>
            <a:r>
              <a:rPr lang="fr-FR" dirty="0" smtClean="0"/>
              <a:t>n’</a:t>
            </a:r>
            <a:r>
              <a:rPr lang="fr-FR" dirty="0" smtClean="0">
                <a:solidFill>
                  <a:srgbClr val="FF0000"/>
                </a:solidFill>
              </a:rPr>
              <a:t>a </a:t>
            </a:r>
            <a:r>
              <a:rPr lang="fr-FR" dirty="0" smtClean="0"/>
              <a:t>pas</a:t>
            </a:r>
            <a:r>
              <a:rPr lang="fr-FR" dirty="0" smtClean="0">
                <a:solidFill>
                  <a:srgbClr val="FF0000"/>
                </a:solidFill>
              </a:rPr>
              <a:t> répondu</a:t>
            </a:r>
            <a:endParaRPr lang="fr-FR" dirty="0">
              <a:solidFill>
                <a:srgbClr val="FF0000"/>
              </a:solidFill>
            </a:endParaRPr>
          </a:p>
        </p:txBody>
      </p:sp>
      <p:sp>
        <p:nvSpPr>
          <p:cNvPr id="24" name="ZoneTexte 23"/>
          <p:cNvSpPr txBox="1"/>
          <p:nvPr/>
        </p:nvSpPr>
        <p:spPr>
          <a:xfrm>
            <a:off x="2627784" y="2564904"/>
            <a:ext cx="1296144" cy="323165"/>
          </a:xfrm>
          <a:prstGeom prst="rect">
            <a:avLst/>
          </a:prstGeom>
          <a:solidFill>
            <a:schemeClr val="bg1"/>
          </a:solidFill>
        </p:spPr>
        <p:txBody>
          <a:bodyPr wrap="square" rtlCol="0">
            <a:spAutoFit/>
          </a:bodyPr>
          <a:lstStyle/>
          <a:p>
            <a:r>
              <a:rPr lang="fr-FR" sz="1500" dirty="0" smtClean="0">
                <a:solidFill>
                  <a:srgbClr val="FF0000"/>
                </a:solidFill>
              </a:rPr>
              <a:t>avons attendu</a:t>
            </a:r>
            <a:endParaRPr lang="fr-FR" sz="1500" dirty="0">
              <a:solidFill>
                <a:srgbClr val="FF0000"/>
              </a:solidFill>
            </a:endParaRPr>
          </a:p>
        </p:txBody>
      </p:sp>
      <p:sp>
        <p:nvSpPr>
          <p:cNvPr id="25" name="ZoneTexte 24"/>
          <p:cNvSpPr txBox="1"/>
          <p:nvPr/>
        </p:nvSpPr>
        <p:spPr>
          <a:xfrm>
            <a:off x="7236296" y="2564904"/>
            <a:ext cx="1296144" cy="338554"/>
          </a:xfrm>
          <a:prstGeom prst="rect">
            <a:avLst/>
          </a:prstGeom>
          <a:solidFill>
            <a:schemeClr val="bg1"/>
          </a:solidFill>
        </p:spPr>
        <p:txBody>
          <a:bodyPr wrap="square" rtlCol="0">
            <a:spAutoFit/>
          </a:bodyPr>
          <a:lstStyle/>
          <a:p>
            <a:r>
              <a:rPr lang="fr-FR" sz="1600" dirty="0" smtClean="0">
                <a:solidFill>
                  <a:srgbClr val="FF0000"/>
                </a:solidFill>
              </a:rPr>
              <a:t>avons posé</a:t>
            </a:r>
            <a:endParaRPr lang="fr-FR" sz="1600" dirty="0">
              <a:solidFill>
                <a:srgbClr val="FF0000"/>
              </a:solidFill>
            </a:endParaRPr>
          </a:p>
        </p:txBody>
      </p:sp>
      <p:sp>
        <p:nvSpPr>
          <p:cNvPr id="26" name="ZoneTexte 25"/>
          <p:cNvSpPr txBox="1"/>
          <p:nvPr/>
        </p:nvSpPr>
        <p:spPr>
          <a:xfrm>
            <a:off x="4427984" y="3140968"/>
            <a:ext cx="1008112" cy="369332"/>
          </a:xfrm>
          <a:prstGeom prst="rect">
            <a:avLst/>
          </a:prstGeom>
          <a:solidFill>
            <a:schemeClr val="bg1"/>
          </a:solidFill>
        </p:spPr>
        <p:txBody>
          <a:bodyPr wrap="square" rtlCol="0">
            <a:spAutoFit/>
          </a:bodyPr>
          <a:lstStyle/>
          <a:p>
            <a:r>
              <a:rPr lang="fr-FR" dirty="0" smtClean="0">
                <a:solidFill>
                  <a:srgbClr val="FF0000"/>
                </a:solidFill>
              </a:rPr>
              <a:t>a parlé</a:t>
            </a:r>
            <a:endParaRPr lang="fr-FR" dirty="0">
              <a:solidFill>
                <a:srgbClr val="FF0000"/>
              </a:solidFill>
            </a:endParaRPr>
          </a:p>
        </p:txBody>
      </p:sp>
      <p:sp>
        <p:nvSpPr>
          <p:cNvPr id="27" name="ZoneTexte 26"/>
          <p:cNvSpPr txBox="1"/>
          <p:nvPr/>
        </p:nvSpPr>
        <p:spPr>
          <a:xfrm>
            <a:off x="4355976" y="3717032"/>
            <a:ext cx="936104" cy="323165"/>
          </a:xfrm>
          <a:prstGeom prst="rect">
            <a:avLst/>
          </a:prstGeom>
          <a:solidFill>
            <a:schemeClr val="bg1"/>
          </a:solidFill>
        </p:spPr>
        <p:txBody>
          <a:bodyPr wrap="square" rtlCol="0">
            <a:spAutoFit/>
          </a:bodyPr>
          <a:lstStyle/>
          <a:p>
            <a:r>
              <a:rPr lang="fr-FR" sz="1500" dirty="0" smtClean="0">
                <a:solidFill>
                  <a:srgbClr val="FF0000"/>
                </a:solidFill>
              </a:rPr>
              <a:t>est venue</a:t>
            </a:r>
            <a:endParaRPr lang="fr-FR" sz="1500" dirty="0">
              <a:solidFill>
                <a:srgbClr val="FF0000"/>
              </a:solidFill>
            </a:endParaRPr>
          </a:p>
        </p:txBody>
      </p:sp>
      <p:sp>
        <p:nvSpPr>
          <p:cNvPr id="28" name="ZoneTexte 27"/>
          <p:cNvSpPr txBox="1"/>
          <p:nvPr/>
        </p:nvSpPr>
        <p:spPr>
          <a:xfrm>
            <a:off x="3491880" y="4221088"/>
            <a:ext cx="1224136" cy="369332"/>
          </a:xfrm>
          <a:prstGeom prst="rect">
            <a:avLst/>
          </a:prstGeom>
          <a:solidFill>
            <a:schemeClr val="bg1"/>
          </a:solidFill>
        </p:spPr>
        <p:txBody>
          <a:bodyPr wrap="square" rtlCol="0">
            <a:spAutoFit/>
          </a:bodyPr>
          <a:lstStyle/>
          <a:p>
            <a:pPr algn="ctr"/>
            <a:r>
              <a:rPr lang="fr-FR" dirty="0" smtClean="0">
                <a:solidFill>
                  <a:srgbClr val="FF0000"/>
                </a:solidFill>
              </a:rPr>
              <a:t>a engagé</a:t>
            </a:r>
            <a:endParaRPr lang="fr-FR" dirty="0">
              <a:solidFill>
                <a:srgbClr val="FF0000"/>
              </a:solidFill>
            </a:endParaRPr>
          </a:p>
        </p:txBody>
      </p:sp>
      <p:sp>
        <p:nvSpPr>
          <p:cNvPr id="29" name="ZoneTexte 28"/>
          <p:cNvSpPr txBox="1"/>
          <p:nvPr/>
        </p:nvSpPr>
        <p:spPr>
          <a:xfrm>
            <a:off x="4572000" y="4725144"/>
            <a:ext cx="648072" cy="369332"/>
          </a:xfrm>
          <a:prstGeom prst="rect">
            <a:avLst/>
          </a:prstGeom>
          <a:solidFill>
            <a:schemeClr val="bg1"/>
          </a:solidFill>
        </p:spPr>
        <p:txBody>
          <a:bodyPr wrap="square" rtlCol="0">
            <a:spAutoFit/>
          </a:bodyPr>
          <a:lstStyle/>
          <a:p>
            <a:r>
              <a:rPr lang="fr-FR" dirty="0" smtClean="0">
                <a:solidFill>
                  <a:srgbClr val="FF0000"/>
                </a:solidFill>
              </a:rPr>
              <a:t>a dit</a:t>
            </a:r>
            <a:endParaRPr lang="fr-FR" dirty="0">
              <a:solidFill>
                <a:srgbClr val="FF0000"/>
              </a:solidFill>
            </a:endParaRPr>
          </a:p>
        </p:txBody>
      </p:sp>
      <p:sp>
        <p:nvSpPr>
          <p:cNvPr id="30" name="ZoneTexte 29"/>
          <p:cNvSpPr txBox="1"/>
          <p:nvPr/>
        </p:nvSpPr>
        <p:spPr>
          <a:xfrm>
            <a:off x="1331640" y="5301208"/>
            <a:ext cx="1656184" cy="369332"/>
          </a:xfrm>
          <a:prstGeom prst="rect">
            <a:avLst/>
          </a:prstGeom>
          <a:solidFill>
            <a:schemeClr val="bg1"/>
          </a:solidFill>
        </p:spPr>
        <p:txBody>
          <a:bodyPr wrap="square" rtlCol="0">
            <a:spAutoFit/>
          </a:bodyPr>
          <a:lstStyle/>
          <a:p>
            <a:pPr algn="ctr"/>
            <a:r>
              <a:rPr lang="fr-FR" dirty="0" smtClean="0">
                <a:solidFill>
                  <a:srgbClr val="FF0000"/>
                </a:solidFill>
              </a:rPr>
              <a:t>avons compris</a:t>
            </a:r>
            <a:endParaRPr lang="fr-FR" dirty="0">
              <a:solidFill>
                <a:srgbClr val="FF0000"/>
              </a:solidFill>
            </a:endParaRPr>
          </a:p>
        </p:txBody>
      </p:sp>
      <p:sp>
        <p:nvSpPr>
          <p:cNvPr id="31" name="ZoneTexte 30"/>
          <p:cNvSpPr txBox="1"/>
          <p:nvPr/>
        </p:nvSpPr>
        <p:spPr>
          <a:xfrm>
            <a:off x="3203848" y="5877272"/>
            <a:ext cx="1080120" cy="369332"/>
          </a:xfrm>
          <a:prstGeom prst="rect">
            <a:avLst/>
          </a:prstGeom>
          <a:solidFill>
            <a:schemeClr val="bg1"/>
          </a:solidFill>
        </p:spPr>
        <p:txBody>
          <a:bodyPr wrap="square" rtlCol="0">
            <a:spAutoFit/>
          </a:bodyPr>
          <a:lstStyle/>
          <a:p>
            <a:pPr algn="ctr"/>
            <a:r>
              <a:rPr lang="fr-FR" dirty="0" smtClean="0">
                <a:solidFill>
                  <a:srgbClr val="FF0000"/>
                </a:solidFill>
              </a:rPr>
              <a:t>a pu </a:t>
            </a:r>
            <a:endParaRPr lang="fr-F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additive="base">
                                        <p:cTn id="67" dur="500" fill="hold"/>
                                        <p:tgtEl>
                                          <p:spTgt spid="19"/>
                                        </p:tgtEl>
                                        <p:attrNameLst>
                                          <p:attrName>ppt_x</p:attrName>
                                        </p:attrNameLst>
                                      </p:cBhvr>
                                      <p:tavLst>
                                        <p:tav tm="0">
                                          <p:val>
                                            <p:strVal val="#ppt_x"/>
                                          </p:val>
                                        </p:tav>
                                        <p:tav tm="100000">
                                          <p:val>
                                            <p:strVal val="#ppt_x"/>
                                          </p:val>
                                        </p:tav>
                                      </p:tavLst>
                                    </p:anim>
                                    <p:anim calcmode="lin" valueType="num">
                                      <p:cBhvr additive="base">
                                        <p:cTn id="6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53" presetClass="entr" presetSubtype="0" fill="hold" grpId="0" nodeType="clickEffect">
                                  <p:stCondLst>
                                    <p:cond delay="0"/>
                                  </p:stCondLst>
                                  <p:childTnLst>
                                    <p:set>
                                      <p:cBhvr>
                                        <p:cTn id="72" dur="1" fill="hold">
                                          <p:stCondLst>
                                            <p:cond delay="0"/>
                                          </p:stCondLst>
                                        </p:cTn>
                                        <p:tgtEl>
                                          <p:spTgt spid="21"/>
                                        </p:tgtEl>
                                        <p:attrNameLst>
                                          <p:attrName>style.visibility</p:attrName>
                                        </p:attrNameLst>
                                      </p:cBhvr>
                                      <p:to>
                                        <p:strVal val="visible"/>
                                      </p:to>
                                    </p:set>
                                    <p:anim calcmode="lin" valueType="num">
                                      <p:cBhvr>
                                        <p:cTn id="73" dur="500" fill="hold"/>
                                        <p:tgtEl>
                                          <p:spTgt spid="21"/>
                                        </p:tgtEl>
                                        <p:attrNameLst>
                                          <p:attrName>ppt_w</p:attrName>
                                        </p:attrNameLst>
                                      </p:cBhvr>
                                      <p:tavLst>
                                        <p:tav tm="0">
                                          <p:val>
                                            <p:fltVal val="0"/>
                                          </p:val>
                                        </p:tav>
                                        <p:tav tm="100000">
                                          <p:val>
                                            <p:strVal val="#ppt_w"/>
                                          </p:val>
                                        </p:tav>
                                      </p:tavLst>
                                    </p:anim>
                                    <p:anim calcmode="lin" valueType="num">
                                      <p:cBhvr>
                                        <p:cTn id="74" dur="500" fill="hold"/>
                                        <p:tgtEl>
                                          <p:spTgt spid="21"/>
                                        </p:tgtEl>
                                        <p:attrNameLst>
                                          <p:attrName>ppt_h</p:attrName>
                                        </p:attrNameLst>
                                      </p:cBhvr>
                                      <p:tavLst>
                                        <p:tav tm="0">
                                          <p:val>
                                            <p:fltVal val="0"/>
                                          </p:val>
                                        </p:tav>
                                        <p:tav tm="100000">
                                          <p:val>
                                            <p:strVal val="#ppt_h"/>
                                          </p:val>
                                        </p:tav>
                                      </p:tavLst>
                                    </p:anim>
                                    <p:animEffect transition="in" filter="fade">
                                      <p:cBhvr>
                                        <p:cTn id="75" dur="500"/>
                                        <p:tgtEl>
                                          <p:spTgt spid="21"/>
                                        </p:tgtEl>
                                      </p:cBhvr>
                                    </p:animEffect>
                                  </p:childTnLst>
                                </p:cTn>
                              </p:par>
                            </p:childTnLst>
                          </p:cTn>
                        </p:par>
                      </p:childTnLst>
                    </p:cTn>
                  </p:par>
                  <p:par>
                    <p:cTn id="76" fill="hold">
                      <p:stCondLst>
                        <p:cond delay="indefinite"/>
                      </p:stCondLst>
                      <p:childTnLst>
                        <p:par>
                          <p:cTn id="77" fill="hold">
                            <p:stCondLst>
                              <p:cond delay="0"/>
                            </p:stCondLst>
                            <p:childTnLst>
                              <p:par>
                                <p:cTn id="78" presetID="53" presetClass="entr" presetSubtype="0" fill="hold" grpId="0" nodeType="clickEffect">
                                  <p:stCondLst>
                                    <p:cond delay="0"/>
                                  </p:stCondLst>
                                  <p:childTnLst>
                                    <p:set>
                                      <p:cBhvr>
                                        <p:cTn id="79" dur="1" fill="hold">
                                          <p:stCondLst>
                                            <p:cond delay="0"/>
                                          </p:stCondLst>
                                        </p:cTn>
                                        <p:tgtEl>
                                          <p:spTgt spid="22"/>
                                        </p:tgtEl>
                                        <p:attrNameLst>
                                          <p:attrName>style.visibility</p:attrName>
                                        </p:attrNameLst>
                                      </p:cBhvr>
                                      <p:to>
                                        <p:strVal val="visible"/>
                                      </p:to>
                                    </p:set>
                                    <p:anim calcmode="lin" valueType="num">
                                      <p:cBhvr>
                                        <p:cTn id="80" dur="500" fill="hold"/>
                                        <p:tgtEl>
                                          <p:spTgt spid="22"/>
                                        </p:tgtEl>
                                        <p:attrNameLst>
                                          <p:attrName>ppt_w</p:attrName>
                                        </p:attrNameLst>
                                      </p:cBhvr>
                                      <p:tavLst>
                                        <p:tav tm="0">
                                          <p:val>
                                            <p:fltVal val="0"/>
                                          </p:val>
                                        </p:tav>
                                        <p:tav tm="100000">
                                          <p:val>
                                            <p:strVal val="#ppt_w"/>
                                          </p:val>
                                        </p:tav>
                                      </p:tavLst>
                                    </p:anim>
                                    <p:anim calcmode="lin" valueType="num">
                                      <p:cBhvr>
                                        <p:cTn id="81" dur="500" fill="hold"/>
                                        <p:tgtEl>
                                          <p:spTgt spid="22"/>
                                        </p:tgtEl>
                                        <p:attrNameLst>
                                          <p:attrName>ppt_h</p:attrName>
                                        </p:attrNameLst>
                                      </p:cBhvr>
                                      <p:tavLst>
                                        <p:tav tm="0">
                                          <p:val>
                                            <p:fltVal val="0"/>
                                          </p:val>
                                        </p:tav>
                                        <p:tav tm="100000">
                                          <p:val>
                                            <p:strVal val="#ppt_h"/>
                                          </p:val>
                                        </p:tav>
                                      </p:tavLst>
                                    </p:anim>
                                    <p:animEffect transition="in" filter="fade">
                                      <p:cBhvr>
                                        <p:cTn id="82" dur="500"/>
                                        <p:tgtEl>
                                          <p:spTgt spid="22"/>
                                        </p:tgtEl>
                                      </p:cBhvr>
                                    </p:animEffect>
                                  </p:childTnLst>
                                </p:cTn>
                              </p:par>
                            </p:childTnLst>
                          </p:cTn>
                        </p:par>
                      </p:childTnLst>
                    </p:cTn>
                  </p:par>
                  <p:par>
                    <p:cTn id="83" fill="hold">
                      <p:stCondLst>
                        <p:cond delay="indefinite"/>
                      </p:stCondLst>
                      <p:childTnLst>
                        <p:par>
                          <p:cTn id="84" fill="hold">
                            <p:stCondLst>
                              <p:cond delay="0"/>
                            </p:stCondLst>
                            <p:childTnLst>
                              <p:par>
                                <p:cTn id="85" presetID="53" presetClass="entr" presetSubtype="0" fill="hold" grpId="0" nodeType="clickEffect">
                                  <p:stCondLst>
                                    <p:cond delay="0"/>
                                  </p:stCondLst>
                                  <p:childTnLst>
                                    <p:set>
                                      <p:cBhvr>
                                        <p:cTn id="86" dur="1" fill="hold">
                                          <p:stCondLst>
                                            <p:cond delay="0"/>
                                          </p:stCondLst>
                                        </p:cTn>
                                        <p:tgtEl>
                                          <p:spTgt spid="23"/>
                                        </p:tgtEl>
                                        <p:attrNameLst>
                                          <p:attrName>style.visibility</p:attrName>
                                        </p:attrNameLst>
                                      </p:cBhvr>
                                      <p:to>
                                        <p:strVal val="visible"/>
                                      </p:to>
                                    </p:set>
                                    <p:anim calcmode="lin" valueType="num">
                                      <p:cBhvr>
                                        <p:cTn id="87" dur="500" fill="hold"/>
                                        <p:tgtEl>
                                          <p:spTgt spid="23"/>
                                        </p:tgtEl>
                                        <p:attrNameLst>
                                          <p:attrName>ppt_w</p:attrName>
                                        </p:attrNameLst>
                                      </p:cBhvr>
                                      <p:tavLst>
                                        <p:tav tm="0">
                                          <p:val>
                                            <p:fltVal val="0"/>
                                          </p:val>
                                        </p:tav>
                                        <p:tav tm="100000">
                                          <p:val>
                                            <p:strVal val="#ppt_w"/>
                                          </p:val>
                                        </p:tav>
                                      </p:tavLst>
                                    </p:anim>
                                    <p:anim calcmode="lin" valueType="num">
                                      <p:cBhvr>
                                        <p:cTn id="88" dur="500" fill="hold"/>
                                        <p:tgtEl>
                                          <p:spTgt spid="23"/>
                                        </p:tgtEl>
                                        <p:attrNameLst>
                                          <p:attrName>ppt_h</p:attrName>
                                        </p:attrNameLst>
                                      </p:cBhvr>
                                      <p:tavLst>
                                        <p:tav tm="0">
                                          <p:val>
                                            <p:fltVal val="0"/>
                                          </p:val>
                                        </p:tav>
                                        <p:tav tm="100000">
                                          <p:val>
                                            <p:strVal val="#ppt_h"/>
                                          </p:val>
                                        </p:tav>
                                      </p:tavLst>
                                    </p:anim>
                                    <p:animEffect transition="in" filter="fade">
                                      <p:cBhvr>
                                        <p:cTn id="89" dur="500"/>
                                        <p:tgtEl>
                                          <p:spTgt spid="23"/>
                                        </p:tgtEl>
                                      </p:cBhvr>
                                    </p:animEffect>
                                  </p:childTnLst>
                                </p:cTn>
                              </p:par>
                            </p:childTnLst>
                          </p:cTn>
                        </p:par>
                      </p:childTnLst>
                    </p:cTn>
                  </p:par>
                  <p:par>
                    <p:cTn id="90" fill="hold">
                      <p:stCondLst>
                        <p:cond delay="indefinite"/>
                      </p:stCondLst>
                      <p:childTnLst>
                        <p:par>
                          <p:cTn id="91" fill="hold">
                            <p:stCondLst>
                              <p:cond delay="0"/>
                            </p:stCondLst>
                            <p:childTnLst>
                              <p:par>
                                <p:cTn id="92" presetID="53" presetClass="entr" presetSubtype="0" fill="hold" grpId="0" nodeType="clickEffect">
                                  <p:stCondLst>
                                    <p:cond delay="0"/>
                                  </p:stCondLst>
                                  <p:childTnLst>
                                    <p:set>
                                      <p:cBhvr>
                                        <p:cTn id="93" dur="1" fill="hold">
                                          <p:stCondLst>
                                            <p:cond delay="0"/>
                                          </p:stCondLst>
                                        </p:cTn>
                                        <p:tgtEl>
                                          <p:spTgt spid="24"/>
                                        </p:tgtEl>
                                        <p:attrNameLst>
                                          <p:attrName>style.visibility</p:attrName>
                                        </p:attrNameLst>
                                      </p:cBhvr>
                                      <p:to>
                                        <p:strVal val="visible"/>
                                      </p:to>
                                    </p:set>
                                    <p:anim calcmode="lin" valueType="num">
                                      <p:cBhvr>
                                        <p:cTn id="94" dur="500" fill="hold"/>
                                        <p:tgtEl>
                                          <p:spTgt spid="24"/>
                                        </p:tgtEl>
                                        <p:attrNameLst>
                                          <p:attrName>ppt_w</p:attrName>
                                        </p:attrNameLst>
                                      </p:cBhvr>
                                      <p:tavLst>
                                        <p:tav tm="0">
                                          <p:val>
                                            <p:fltVal val="0"/>
                                          </p:val>
                                        </p:tav>
                                        <p:tav tm="100000">
                                          <p:val>
                                            <p:strVal val="#ppt_w"/>
                                          </p:val>
                                        </p:tav>
                                      </p:tavLst>
                                    </p:anim>
                                    <p:anim calcmode="lin" valueType="num">
                                      <p:cBhvr>
                                        <p:cTn id="95" dur="500" fill="hold"/>
                                        <p:tgtEl>
                                          <p:spTgt spid="24"/>
                                        </p:tgtEl>
                                        <p:attrNameLst>
                                          <p:attrName>ppt_h</p:attrName>
                                        </p:attrNameLst>
                                      </p:cBhvr>
                                      <p:tavLst>
                                        <p:tav tm="0">
                                          <p:val>
                                            <p:fltVal val="0"/>
                                          </p:val>
                                        </p:tav>
                                        <p:tav tm="100000">
                                          <p:val>
                                            <p:strVal val="#ppt_h"/>
                                          </p:val>
                                        </p:tav>
                                      </p:tavLst>
                                    </p:anim>
                                    <p:animEffect transition="in" filter="fade">
                                      <p:cBhvr>
                                        <p:cTn id="96" dur="500"/>
                                        <p:tgtEl>
                                          <p:spTgt spid="24"/>
                                        </p:tgtEl>
                                      </p:cBhvr>
                                    </p:animEffect>
                                  </p:childTnLst>
                                </p:cTn>
                              </p:par>
                            </p:childTnLst>
                          </p:cTn>
                        </p:par>
                      </p:childTnLst>
                    </p:cTn>
                  </p:par>
                  <p:par>
                    <p:cTn id="97" fill="hold">
                      <p:stCondLst>
                        <p:cond delay="indefinite"/>
                      </p:stCondLst>
                      <p:childTnLst>
                        <p:par>
                          <p:cTn id="98" fill="hold">
                            <p:stCondLst>
                              <p:cond delay="0"/>
                            </p:stCondLst>
                            <p:childTnLst>
                              <p:par>
                                <p:cTn id="99" presetID="53" presetClass="entr" presetSubtype="0" fill="hold" grpId="0" nodeType="clickEffect">
                                  <p:stCondLst>
                                    <p:cond delay="0"/>
                                  </p:stCondLst>
                                  <p:childTnLst>
                                    <p:set>
                                      <p:cBhvr>
                                        <p:cTn id="100" dur="1" fill="hold">
                                          <p:stCondLst>
                                            <p:cond delay="0"/>
                                          </p:stCondLst>
                                        </p:cTn>
                                        <p:tgtEl>
                                          <p:spTgt spid="25"/>
                                        </p:tgtEl>
                                        <p:attrNameLst>
                                          <p:attrName>style.visibility</p:attrName>
                                        </p:attrNameLst>
                                      </p:cBhvr>
                                      <p:to>
                                        <p:strVal val="visible"/>
                                      </p:to>
                                    </p:set>
                                    <p:anim calcmode="lin" valueType="num">
                                      <p:cBhvr>
                                        <p:cTn id="101" dur="500" fill="hold"/>
                                        <p:tgtEl>
                                          <p:spTgt spid="25"/>
                                        </p:tgtEl>
                                        <p:attrNameLst>
                                          <p:attrName>ppt_w</p:attrName>
                                        </p:attrNameLst>
                                      </p:cBhvr>
                                      <p:tavLst>
                                        <p:tav tm="0">
                                          <p:val>
                                            <p:fltVal val="0"/>
                                          </p:val>
                                        </p:tav>
                                        <p:tav tm="100000">
                                          <p:val>
                                            <p:strVal val="#ppt_w"/>
                                          </p:val>
                                        </p:tav>
                                      </p:tavLst>
                                    </p:anim>
                                    <p:anim calcmode="lin" valueType="num">
                                      <p:cBhvr>
                                        <p:cTn id="102" dur="500" fill="hold"/>
                                        <p:tgtEl>
                                          <p:spTgt spid="25"/>
                                        </p:tgtEl>
                                        <p:attrNameLst>
                                          <p:attrName>ppt_h</p:attrName>
                                        </p:attrNameLst>
                                      </p:cBhvr>
                                      <p:tavLst>
                                        <p:tav tm="0">
                                          <p:val>
                                            <p:fltVal val="0"/>
                                          </p:val>
                                        </p:tav>
                                        <p:tav tm="100000">
                                          <p:val>
                                            <p:strVal val="#ppt_h"/>
                                          </p:val>
                                        </p:tav>
                                      </p:tavLst>
                                    </p:anim>
                                    <p:animEffect transition="in" filter="fade">
                                      <p:cBhvr>
                                        <p:cTn id="103" dur="500"/>
                                        <p:tgtEl>
                                          <p:spTgt spid="25"/>
                                        </p:tgtEl>
                                      </p:cBhvr>
                                    </p:animEffect>
                                  </p:childTnLst>
                                </p:cTn>
                              </p:par>
                            </p:childTnLst>
                          </p:cTn>
                        </p:par>
                      </p:childTnLst>
                    </p:cTn>
                  </p:par>
                  <p:par>
                    <p:cTn id="104" fill="hold">
                      <p:stCondLst>
                        <p:cond delay="indefinite"/>
                      </p:stCondLst>
                      <p:childTnLst>
                        <p:par>
                          <p:cTn id="105" fill="hold">
                            <p:stCondLst>
                              <p:cond delay="0"/>
                            </p:stCondLst>
                            <p:childTnLst>
                              <p:par>
                                <p:cTn id="106" presetID="53" presetClass="entr" presetSubtype="0" fill="hold" grpId="0" nodeType="clickEffect">
                                  <p:stCondLst>
                                    <p:cond delay="0"/>
                                  </p:stCondLst>
                                  <p:childTnLst>
                                    <p:set>
                                      <p:cBhvr>
                                        <p:cTn id="107" dur="1" fill="hold">
                                          <p:stCondLst>
                                            <p:cond delay="0"/>
                                          </p:stCondLst>
                                        </p:cTn>
                                        <p:tgtEl>
                                          <p:spTgt spid="26"/>
                                        </p:tgtEl>
                                        <p:attrNameLst>
                                          <p:attrName>style.visibility</p:attrName>
                                        </p:attrNameLst>
                                      </p:cBhvr>
                                      <p:to>
                                        <p:strVal val="visible"/>
                                      </p:to>
                                    </p:set>
                                    <p:anim calcmode="lin" valueType="num">
                                      <p:cBhvr>
                                        <p:cTn id="108" dur="500" fill="hold"/>
                                        <p:tgtEl>
                                          <p:spTgt spid="26"/>
                                        </p:tgtEl>
                                        <p:attrNameLst>
                                          <p:attrName>ppt_w</p:attrName>
                                        </p:attrNameLst>
                                      </p:cBhvr>
                                      <p:tavLst>
                                        <p:tav tm="0">
                                          <p:val>
                                            <p:fltVal val="0"/>
                                          </p:val>
                                        </p:tav>
                                        <p:tav tm="100000">
                                          <p:val>
                                            <p:strVal val="#ppt_w"/>
                                          </p:val>
                                        </p:tav>
                                      </p:tavLst>
                                    </p:anim>
                                    <p:anim calcmode="lin" valueType="num">
                                      <p:cBhvr>
                                        <p:cTn id="109" dur="500" fill="hold"/>
                                        <p:tgtEl>
                                          <p:spTgt spid="26"/>
                                        </p:tgtEl>
                                        <p:attrNameLst>
                                          <p:attrName>ppt_h</p:attrName>
                                        </p:attrNameLst>
                                      </p:cBhvr>
                                      <p:tavLst>
                                        <p:tav tm="0">
                                          <p:val>
                                            <p:fltVal val="0"/>
                                          </p:val>
                                        </p:tav>
                                        <p:tav tm="100000">
                                          <p:val>
                                            <p:strVal val="#ppt_h"/>
                                          </p:val>
                                        </p:tav>
                                      </p:tavLst>
                                    </p:anim>
                                    <p:animEffect transition="in" filter="fade">
                                      <p:cBhvr>
                                        <p:cTn id="110" dur="500"/>
                                        <p:tgtEl>
                                          <p:spTgt spid="26"/>
                                        </p:tgtEl>
                                      </p:cBhvr>
                                    </p:animEffect>
                                  </p:childTnLst>
                                </p:cTn>
                              </p:par>
                            </p:childTnLst>
                          </p:cTn>
                        </p:par>
                      </p:childTnLst>
                    </p:cTn>
                  </p:par>
                  <p:par>
                    <p:cTn id="111" fill="hold">
                      <p:stCondLst>
                        <p:cond delay="indefinite"/>
                      </p:stCondLst>
                      <p:childTnLst>
                        <p:par>
                          <p:cTn id="112" fill="hold">
                            <p:stCondLst>
                              <p:cond delay="0"/>
                            </p:stCondLst>
                            <p:childTnLst>
                              <p:par>
                                <p:cTn id="113" presetID="53" presetClass="entr" presetSubtype="0" fill="hold" grpId="0" nodeType="clickEffect">
                                  <p:stCondLst>
                                    <p:cond delay="0"/>
                                  </p:stCondLst>
                                  <p:childTnLst>
                                    <p:set>
                                      <p:cBhvr>
                                        <p:cTn id="114" dur="1" fill="hold">
                                          <p:stCondLst>
                                            <p:cond delay="0"/>
                                          </p:stCondLst>
                                        </p:cTn>
                                        <p:tgtEl>
                                          <p:spTgt spid="27"/>
                                        </p:tgtEl>
                                        <p:attrNameLst>
                                          <p:attrName>style.visibility</p:attrName>
                                        </p:attrNameLst>
                                      </p:cBhvr>
                                      <p:to>
                                        <p:strVal val="visible"/>
                                      </p:to>
                                    </p:set>
                                    <p:anim calcmode="lin" valueType="num">
                                      <p:cBhvr>
                                        <p:cTn id="115" dur="500" fill="hold"/>
                                        <p:tgtEl>
                                          <p:spTgt spid="27"/>
                                        </p:tgtEl>
                                        <p:attrNameLst>
                                          <p:attrName>ppt_w</p:attrName>
                                        </p:attrNameLst>
                                      </p:cBhvr>
                                      <p:tavLst>
                                        <p:tav tm="0">
                                          <p:val>
                                            <p:fltVal val="0"/>
                                          </p:val>
                                        </p:tav>
                                        <p:tav tm="100000">
                                          <p:val>
                                            <p:strVal val="#ppt_w"/>
                                          </p:val>
                                        </p:tav>
                                      </p:tavLst>
                                    </p:anim>
                                    <p:anim calcmode="lin" valueType="num">
                                      <p:cBhvr>
                                        <p:cTn id="116" dur="500" fill="hold"/>
                                        <p:tgtEl>
                                          <p:spTgt spid="27"/>
                                        </p:tgtEl>
                                        <p:attrNameLst>
                                          <p:attrName>ppt_h</p:attrName>
                                        </p:attrNameLst>
                                      </p:cBhvr>
                                      <p:tavLst>
                                        <p:tav tm="0">
                                          <p:val>
                                            <p:fltVal val="0"/>
                                          </p:val>
                                        </p:tav>
                                        <p:tav tm="100000">
                                          <p:val>
                                            <p:strVal val="#ppt_h"/>
                                          </p:val>
                                        </p:tav>
                                      </p:tavLst>
                                    </p:anim>
                                    <p:animEffect transition="in" filter="fade">
                                      <p:cBhvr>
                                        <p:cTn id="117" dur="500"/>
                                        <p:tgtEl>
                                          <p:spTgt spid="27"/>
                                        </p:tgtEl>
                                      </p:cBhvr>
                                    </p:animEffect>
                                  </p:childTnLst>
                                </p:cTn>
                              </p:par>
                            </p:childTnLst>
                          </p:cTn>
                        </p:par>
                      </p:childTnLst>
                    </p:cTn>
                  </p:par>
                  <p:par>
                    <p:cTn id="118" fill="hold">
                      <p:stCondLst>
                        <p:cond delay="indefinite"/>
                      </p:stCondLst>
                      <p:childTnLst>
                        <p:par>
                          <p:cTn id="119" fill="hold">
                            <p:stCondLst>
                              <p:cond delay="0"/>
                            </p:stCondLst>
                            <p:childTnLst>
                              <p:par>
                                <p:cTn id="120" presetID="53" presetClass="entr" presetSubtype="0" fill="hold" grpId="0" nodeType="clickEffect">
                                  <p:stCondLst>
                                    <p:cond delay="0"/>
                                  </p:stCondLst>
                                  <p:childTnLst>
                                    <p:set>
                                      <p:cBhvr>
                                        <p:cTn id="121" dur="1" fill="hold">
                                          <p:stCondLst>
                                            <p:cond delay="0"/>
                                          </p:stCondLst>
                                        </p:cTn>
                                        <p:tgtEl>
                                          <p:spTgt spid="28"/>
                                        </p:tgtEl>
                                        <p:attrNameLst>
                                          <p:attrName>style.visibility</p:attrName>
                                        </p:attrNameLst>
                                      </p:cBhvr>
                                      <p:to>
                                        <p:strVal val="visible"/>
                                      </p:to>
                                    </p:set>
                                    <p:anim calcmode="lin" valueType="num">
                                      <p:cBhvr>
                                        <p:cTn id="122" dur="500" fill="hold"/>
                                        <p:tgtEl>
                                          <p:spTgt spid="28"/>
                                        </p:tgtEl>
                                        <p:attrNameLst>
                                          <p:attrName>ppt_w</p:attrName>
                                        </p:attrNameLst>
                                      </p:cBhvr>
                                      <p:tavLst>
                                        <p:tav tm="0">
                                          <p:val>
                                            <p:fltVal val="0"/>
                                          </p:val>
                                        </p:tav>
                                        <p:tav tm="100000">
                                          <p:val>
                                            <p:strVal val="#ppt_w"/>
                                          </p:val>
                                        </p:tav>
                                      </p:tavLst>
                                    </p:anim>
                                    <p:anim calcmode="lin" valueType="num">
                                      <p:cBhvr>
                                        <p:cTn id="123" dur="500" fill="hold"/>
                                        <p:tgtEl>
                                          <p:spTgt spid="28"/>
                                        </p:tgtEl>
                                        <p:attrNameLst>
                                          <p:attrName>ppt_h</p:attrName>
                                        </p:attrNameLst>
                                      </p:cBhvr>
                                      <p:tavLst>
                                        <p:tav tm="0">
                                          <p:val>
                                            <p:fltVal val="0"/>
                                          </p:val>
                                        </p:tav>
                                        <p:tav tm="100000">
                                          <p:val>
                                            <p:strVal val="#ppt_h"/>
                                          </p:val>
                                        </p:tav>
                                      </p:tavLst>
                                    </p:anim>
                                    <p:animEffect transition="in" filter="fade">
                                      <p:cBhvr>
                                        <p:cTn id="124" dur="500"/>
                                        <p:tgtEl>
                                          <p:spTgt spid="28"/>
                                        </p:tgtEl>
                                      </p:cBhvr>
                                    </p:animEffect>
                                  </p:childTnLst>
                                </p:cTn>
                              </p:par>
                            </p:childTnLst>
                          </p:cTn>
                        </p:par>
                      </p:childTnLst>
                    </p:cTn>
                  </p:par>
                  <p:par>
                    <p:cTn id="125" fill="hold">
                      <p:stCondLst>
                        <p:cond delay="indefinite"/>
                      </p:stCondLst>
                      <p:childTnLst>
                        <p:par>
                          <p:cTn id="126" fill="hold">
                            <p:stCondLst>
                              <p:cond delay="0"/>
                            </p:stCondLst>
                            <p:childTnLst>
                              <p:par>
                                <p:cTn id="127" presetID="53" presetClass="entr" presetSubtype="0" fill="hold" grpId="0" nodeType="clickEffect">
                                  <p:stCondLst>
                                    <p:cond delay="0"/>
                                  </p:stCondLst>
                                  <p:childTnLst>
                                    <p:set>
                                      <p:cBhvr>
                                        <p:cTn id="128" dur="1" fill="hold">
                                          <p:stCondLst>
                                            <p:cond delay="0"/>
                                          </p:stCondLst>
                                        </p:cTn>
                                        <p:tgtEl>
                                          <p:spTgt spid="29"/>
                                        </p:tgtEl>
                                        <p:attrNameLst>
                                          <p:attrName>style.visibility</p:attrName>
                                        </p:attrNameLst>
                                      </p:cBhvr>
                                      <p:to>
                                        <p:strVal val="visible"/>
                                      </p:to>
                                    </p:set>
                                    <p:anim calcmode="lin" valueType="num">
                                      <p:cBhvr>
                                        <p:cTn id="129" dur="500" fill="hold"/>
                                        <p:tgtEl>
                                          <p:spTgt spid="29"/>
                                        </p:tgtEl>
                                        <p:attrNameLst>
                                          <p:attrName>ppt_w</p:attrName>
                                        </p:attrNameLst>
                                      </p:cBhvr>
                                      <p:tavLst>
                                        <p:tav tm="0">
                                          <p:val>
                                            <p:fltVal val="0"/>
                                          </p:val>
                                        </p:tav>
                                        <p:tav tm="100000">
                                          <p:val>
                                            <p:strVal val="#ppt_w"/>
                                          </p:val>
                                        </p:tav>
                                      </p:tavLst>
                                    </p:anim>
                                    <p:anim calcmode="lin" valueType="num">
                                      <p:cBhvr>
                                        <p:cTn id="130" dur="500" fill="hold"/>
                                        <p:tgtEl>
                                          <p:spTgt spid="29"/>
                                        </p:tgtEl>
                                        <p:attrNameLst>
                                          <p:attrName>ppt_h</p:attrName>
                                        </p:attrNameLst>
                                      </p:cBhvr>
                                      <p:tavLst>
                                        <p:tav tm="0">
                                          <p:val>
                                            <p:fltVal val="0"/>
                                          </p:val>
                                        </p:tav>
                                        <p:tav tm="100000">
                                          <p:val>
                                            <p:strVal val="#ppt_h"/>
                                          </p:val>
                                        </p:tav>
                                      </p:tavLst>
                                    </p:anim>
                                    <p:animEffect transition="in" filter="fade">
                                      <p:cBhvr>
                                        <p:cTn id="131" dur="500"/>
                                        <p:tgtEl>
                                          <p:spTgt spid="29"/>
                                        </p:tgtEl>
                                      </p:cBhvr>
                                    </p:animEffect>
                                  </p:childTnLst>
                                </p:cTn>
                              </p:par>
                            </p:childTnLst>
                          </p:cTn>
                        </p:par>
                      </p:childTnLst>
                    </p:cTn>
                  </p:par>
                  <p:par>
                    <p:cTn id="132" fill="hold">
                      <p:stCondLst>
                        <p:cond delay="indefinite"/>
                      </p:stCondLst>
                      <p:childTnLst>
                        <p:par>
                          <p:cTn id="133" fill="hold">
                            <p:stCondLst>
                              <p:cond delay="0"/>
                            </p:stCondLst>
                            <p:childTnLst>
                              <p:par>
                                <p:cTn id="134" presetID="53" presetClass="entr" presetSubtype="0" fill="hold" grpId="0" nodeType="clickEffect">
                                  <p:stCondLst>
                                    <p:cond delay="0"/>
                                  </p:stCondLst>
                                  <p:childTnLst>
                                    <p:set>
                                      <p:cBhvr>
                                        <p:cTn id="135" dur="1" fill="hold">
                                          <p:stCondLst>
                                            <p:cond delay="0"/>
                                          </p:stCondLst>
                                        </p:cTn>
                                        <p:tgtEl>
                                          <p:spTgt spid="30"/>
                                        </p:tgtEl>
                                        <p:attrNameLst>
                                          <p:attrName>style.visibility</p:attrName>
                                        </p:attrNameLst>
                                      </p:cBhvr>
                                      <p:to>
                                        <p:strVal val="visible"/>
                                      </p:to>
                                    </p:set>
                                    <p:anim calcmode="lin" valueType="num">
                                      <p:cBhvr>
                                        <p:cTn id="136" dur="500" fill="hold"/>
                                        <p:tgtEl>
                                          <p:spTgt spid="30"/>
                                        </p:tgtEl>
                                        <p:attrNameLst>
                                          <p:attrName>ppt_w</p:attrName>
                                        </p:attrNameLst>
                                      </p:cBhvr>
                                      <p:tavLst>
                                        <p:tav tm="0">
                                          <p:val>
                                            <p:fltVal val="0"/>
                                          </p:val>
                                        </p:tav>
                                        <p:tav tm="100000">
                                          <p:val>
                                            <p:strVal val="#ppt_w"/>
                                          </p:val>
                                        </p:tav>
                                      </p:tavLst>
                                    </p:anim>
                                    <p:anim calcmode="lin" valueType="num">
                                      <p:cBhvr>
                                        <p:cTn id="137" dur="500" fill="hold"/>
                                        <p:tgtEl>
                                          <p:spTgt spid="30"/>
                                        </p:tgtEl>
                                        <p:attrNameLst>
                                          <p:attrName>ppt_h</p:attrName>
                                        </p:attrNameLst>
                                      </p:cBhvr>
                                      <p:tavLst>
                                        <p:tav tm="0">
                                          <p:val>
                                            <p:fltVal val="0"/>
                                          </p:val>
                                        </p:tav>
                                        <p:tav tm="100000">
                                          <p:val>
                                            <p:strVal val="#ppt_h"/>
                                          </p:val>
                                        </p:tav>
                                      </p:tavLst>
                                    </p:anim>
                                    <p:animEffect transition="in" filter="fade">
                                      <p:cBhvr>
                                        <p:cTn id="138" dur="500"/>
                                        <p:tgtEl>
                                          <p:spTgt spid="30"/>
                                        </p:tgtEl>
                                      </p:cBhvr>
                                    </p:animEffect>
                                  </p:childTnLst>
                                </p:cTn>
                              </p:par>
                            </p:childTnLst>
                          </p:cTn>
                        </p:par>
                      </p:childTnLst>
                    </p:cTn>
                  </p:par>
                  <p:par>
                    <p:cTn id="139" fill="hold">
                      <p:stCondLst>
                        <p:cond delay="indefinite"/>
                      </p:stCondLst>
                      <p:childTnLst>
                        <p:par>
                          <p:cTn id="140" fill="hold">
                            <p:stCondLst>
                              <p:cond delay="0"/>
                            </p:stCondLst>
                            <p:childTnLst>
                              <p:par>
                                <p:cTn id="141" presetID="53" presetClass="entr" presetSubtype="0" fill="hold" grpId="0" nodeType="clickEffect">
                                  <p:stCondLst>
                                    <p:cond delay="0"/>
                                  </p:stCondLst>
                                  <p:childTnLst>
                                    <p:set>
                                      <p:cBhvr>
                                        <p:cTn id="142" dur="1" fill="hold">
                                          <p:stCondLst>
                                            <p:cond delay="0"/>
                                          </p:stCondLst>
                                        </p:cTn>
                                        <p:tgtEl>
                                          <p:spTgt spid="31"/>
                                        </p:tgtEl>
                                        <p:attrNameLst>
                                          <p:attrName>style.visibility</p:attrName>
                                        </p:attrNameLst>
                                      </p:cBhvr>
                                      <p:to>
                                        <p:strVal val="visible"/>
                                      </p:to>
                                    </p:set>
                                    <p:anim calcmode="lin" valueType="num">
                                      <p:cBhvr>
                                        <p:cTn id="143" dur="500" fill="hold"/>
                                        <p:tgtEl>
                                          <p:spTgt spid="31"/>
                                        </p:tgtEl>
                                        <p:attrNameLst>
                                          <p:attrName>ppt_w</p:attrName>
                                        </p:attrNameLst>
                                      </p:cBhvr>
                                      <p:tavLst>
                                        <p:tav tm="0">
                                          <p:val>
                                            <p:fltVal val="0"/>
                                          </p:val>
                                        </p:tav>
                                        <p:tav tm="100000">
                                          <p:val>
                                            <p:strVal val="#ppt_w"/>
                                          </p:val>
                                        </p:tav>
                                      </p:tavLst>
                                    </p:anim>
                                    <p:anim calcmode="lin" valueType="num">
                                      <p:cBhvr>
                                        <p:cTn id="144" dur="500" fill="hold"/>
                                        <p:tgtEl>
                                          <p:spTgt spid="31"/>
                                        </p:tgtEl>
                                        <p:attrNameLst>
                                          <p:attrName>ppt_h</p:attrName>
                                        </p:attrNameLst>
                                      </p:cBhvr>
                                      <p:tavLst>
                                        <p:tav tm="0">
                                          <p:val>
                                            <p:fltVal val="0"/>
                                          </p:val>
                                        </p:tav>
                                        <p:tav tm="100000">
                                          <p:val>
                                            <p:strVal val="#ppt_h"/>
                                          </p:val>
                                        </p:tav>
                                      </p:tavLst>
                                    </p:anim>
                                    <p:animEffect transition="in" filter="fade">
                                      <p:cBhvr>
                                        <p:cTn id="14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7544" y="260648"/>
            <a:ext cx="8352928" cy="577081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lvl="0" fontAlgn="base">
              <a:spcBef>
                <a:spcPct val="0"/>
              </a:spcBef>
              <a:spcAft>
                <a:spcPct val="0"/>
              </a:spcAft>
            </a:pPr>
            <a:r>
              <a:rPr lang="fr-FR" b="1" dirty="0" smtClean="0">
                <a:solidFill>
                  <a:schemeClr val="tx1"/>
                </a:solidFill>
                <a:latin typeface="OpenDyslexicAlta" pitchFamily="50" charset="0"/>
                <a:ea typeface="Calibri" pitchFamily="34" charset="0"/>
                <a:cs typeface="Times New Roman" pitchFamily="18" charset="0"/>
              </a:rPr>
              <a:t>Recopie le texte suivant en </a:t>
            </a:r>
            <a:r>
              <a:rPr lang="fr-FR" b="1" dirty="0" smtClean="0">
                <a:solidFill>
                  <a:schemeClr val="tx1"/>
                </a:solidFill>
                <a:ea typeface="Calibri" pitchFamily="34" charset="0"/>
                <a:cs typeface="Times New Roman" pitchFamily="18" charset="0"/>
              </a:rPr>
              <a:t>é</a:t>
            </a:r>
            <a:r>
              <a:rPr lang="fr-FR" b="1" dirty="0" smtClean="0">
                <a:solidFill>
                  <a:schemeClr val="tx1"/>
                </a:solidFill>
                <a:latin typeface="OpenDyslexicAlta" pitchFamily="50" charset="0"/>
                <a:ea typeface="Calibri" pitchFamily="34" charset="0"/>
                <a:cs typeface="Times New Roman" pitchFamily="18" charset="0"/>
              </a:rPr>
              <a:t>crivant les verbes entre parenth</a:t>
            </a:r>
            <a:r>
              <a:rPr lang="fr-FR" b="1" dirty="0" smtClean="0">
                <a:solidFill>
                  <a:schemeClr val="tx1"/>
                </a:solidFill>
                <a:ea typeface="Calibri" pitchFamily="34" charset="0"/>
                <a:cs typeface="Times New Roman" pitchFamily="18" charset="0"/>
              </a:rPr>
              <a:t>è</a:t>
            </a:r>
            <a:r>
              <a:rPr lang="fr-FR" b="1" dirty="0" smtClean="0">
                <a:solidFill>
                  <a:schemeClr val="tx1"/>
                </a:solidFill>
                <a:latin typeface="OpenDyslexicAlta" pitchFamily="50" charset="0"/>
                <a:ea typeface="Calibri" pitchFamily="34" charset="0"/>
                <a:cs typeface="Times New Roman" pitchFamily="18" charset="0"/>
              </a:rPr>
              <a:t>ses au pass</a:t>
            </a:r>
            <a:r>
              <a:rPr lang="fr-FR" b="1" dirty="0" smtClean="0">
                <a:solidFill>
                  <a:schemeClr val="tx1"/>
                </a:solidFill>
                <a:ea typeface="Calibri" pitchFamily="34" charset="0"/>
                <a:cs typeface="Times New Roman" pitchFamily="18" charset="0"/>
              </a:rPr>
              <a:t>é</a:t>
            </a:r>
            <a:r>
              <a:rPr lang="fr-FR" b="1" dirty="0" smtClean="0">
                <a:solidFill>
                  <a:schemeClr val="tx1"/>
                </a:solidFill>
                <a:latin typeface="OpenDyslexicAlta" pitchFamily="50" charset="0"/>
                <a:ea typeface="Calibri" pitchFamily="34" charset="0"/>
                <a:cs typeface="Times New Roman" pitchFamily="18" charset="0"/>
              </a:rPr>
              <a:t> compos</a:t>
            </a:r>
            <a:r>
              <a:rPr lang="fr-FR" b="1" dirty="0" smtClean="0">
                <a:solidFill>
                  <a:schemeClr val="tx1"/>
                </a:solidFill>
                <a:ea typeface="Calibri" pitchFamily="34" charset="0"/>
                <a:cs typeface="Times New Roman" pitchFamily="18" charset="0"/>
              </a:rPr>
              <a:t>é</a:t>
            </a:r>
            <a:r>
              <a:rPr lang="fr-FR" b="1" dirty="0" smtClean="0">
                <a:solidFill>
                  <a:schemeClr val="tx1"/>
                </a:solidFill>
                <a:latin typeface="OpenDyslexicAlta" pitchFamily="50" charset="0"/>
                <a:ea typeface="Calibri" pitchFamily="34" charset="0"/>
                <a:cs typeface="Times New Roman" pitchFamily="18" charset="0"/>
              </a:rPr>
              <a:t>. Souligne les verbes. </a:t>
            </a:r>
            <a:endParaRPr lang="fr-FR" sz="800" dirty="0" smtClean="0">
              <a:solidFill>
                <a:schemeClr val="tx1"/>
              </a:solidFill>
              <a:latin typeface="Arial" pitchFamily="34" charset="0"/>
              <a:cs typeface="Arial" pitchFamily="34" charset="0"/>
            </a:endParaRPr>
          </a:p>
          <a:p>
            <a:pPr lvl="0" eaLnBrk="0" fontAlgn="base" hangingPunct="0">
              <a:lnSpc>
                <a:spcPct val="250000"/>
              </a:lnSpc>
              <a:spcBef>
                <a:spcPct val="0"/>
              </a:spcBef>
              <a:spcAft>
                <a:spcPct val="0"/>
              </a:spcAft>
            </a:pPr>
            <a:r>
              <a:rPr lang="fr-FR" dirty="0" smtClean="0">
                <a:solidFill>
                  <a:schemeClr val="tx1"/>
                </a:solidFill>
                <a:latin typeface="OpenDyslexicAlta" pitchFamily="50" charset="0"/>
                <a:ea typeface="Calibri" pitchFamily="34" charset="0"/>
                <a:cs typeface="Times New Roman" pitchFamily="18" charset="0"/>
              </a:rPr>
              <a:t>Adrien (descendre) l</a:t>
            </a:r>
            <a:r>
              <a:rPr lang="fr-FR" dirty="0" smtClean="0">
                <a:solidFill>
                  <a:schemeClr val="tx1"/>
                </a:solidFill>
                <a:ea typeface="Calibri" pitchFamily="34" charset="0"/>
                <a:cs typeface="Times New Roman" pitchFamily="18" charset="0"/>
              </a:rPr>
              <a:t>’</a:t>
            </a:r>
            <a:r>
              <a:rPr lang="fr-FR" dirty="0" smtClean="0">
                <a:solidFill>
                  <a:schemeClr val="tx1"/>
                </a:solidFill>
                <a:latin typeface="OpenDyslexicAlta" pitchFamily="50" charset="0"/>
                <a:ea typeface="Calibri" pitchFamily="34" charset="0"/>
                <a:cs typeface="Times New Roman" pitchFamily="18" charset="0"/>
              </a:rPr>
              <a:t>escalier de la maison, le cerceau </a:t>
            </a:r>
            <a:r>
              <a:rPr lang="fr-FR" dirty="0" smtClean="0">
                <a:solidFill>
                  <a:schemeClr val="tx1"/>
                </a:solidFill>
                <a:ea typeface="Calibri" pitchFamily="34" charset="0"/>
                <a:cs typeface="Times New Roman" pitchFamily="18" charset="0"/>
              </a:rPr>
              <a:t>à</a:t>
            </a:r>
            <a:r>
              <a:rPr lang="fr-FR" dirty="0" smtClean="0">
                <a:solidFill>
                  <a:schemeClr val="tx1"/>
                </a:solidFill>
                <a:latin typeface="OpenDyslexicAlta" pitchFamily="50" charset="0"/>
                <a:ea typeface="Calibri" pitchFamily="34" charset="0"/>
                <a:cs typeface="Times New Roman" pitchFamily="18" charset="0"/>
              </a:rPr>
              <a:t> la main. Une fois dans la rue, il (se placer) au milieu du trottoir, (poser) le cerceau bien droit, en le retenant l</a:t>
            </a:r>
            <a:r>
              <a:rPr lang="fr-FR" dirty="0" smtClean="0">
                <a:solidFill>
                  <a:schemeClr val="tx1"/>
                </a:solidFill>
                <a:ea typeface="Calibri" pitchFamily="34" charset="0"/>
                <a:cs typeface="Times New Roman" pitchFamily="18" charset="0"/>
              </a:rPr>
              <a:t>é</a:t>
            </a:r>
            <a:r>
              <a:rPr lang="fr-FR" dirty="0" smtClean="0">
                <a:solidFill>
                  <a:schemeClr val="tx1"/>
                </a:solidFill>
                <a:latin typeface="OpenDyslexicAlta" pitchFamily="50" charset="0"/>
                <a:ea typeface="Calibri" pitchFamily="34" charset="0"/>
                <a:cs typeface="Times New Roman" pitchFamily="18" charset="0"/>
              </a:rPr>
              <a:t>g</a:t>
            </a:r>
            <a:r>
              <a:rPr lang="fr-FR" dirty="0" smtClean="0">
                <a:solidFill>
                  <a:schemeClr val="tx1"/>
                </a:solidFill>
                <a:ea typeface="Calibri" pitchFamily="34" charset="0"/>
                <a:cs typeface="Times New Roman" pitchFamily="18" charset="0"/>
              </a:rPr>
              <a:t>è</a:t>
            </a:r>
            <a:r>
              <a:rPr lang="fr-FR" dirty="0" smtClean="0">
                <a:solidFill>
                  <a:schemeClr val="tx1"/>
                </a:solidFill>
                <a:latin typeface="OpenDyslexicAlta" pitchFamily="50" charset="0"/>
                <a:ea typeface="Calibri" pitchFamily="34" charset="0"/>
                <a:cs typeface="Times New Roman" pitchFamily="18" charset="0"/>
              </a:rPr>
              <a:t>rement. Puis, il (donner) un coup sec. Le cerceau s</a:t>
            </a:r>
            <a:r>
              <a:rPr lang="fr-FR" dirty="0" smtClean="0">
                <a:solidFill>
                  <a:schemeClr val="tx1"/>
                </a:solidFill>
                <a:ea typeface="Calibri" pitchFamily="34" charset="0"/>
                <a:cs typeface="Times New Roman" pitchFamily="18" charset="0"/>
              </a:rPr>
              <a:t>’</a:t>
            </a:r>
            <a:r>
              <a:rPr lang="fr-FR" dirty="0" smtClean="0">
                <a:solidFill>
                  <a:schemeClr val="tx1"/>
                </a:solidFill>
                <a:latin typeface="OpenDyslexicAlta" pitchFamily="50" charset="0"/>
                <a:ea typeface="Calibri" pitchFamily="34" charset="0"/>
                <a:cs typeface="Times New Roman" pitchFamily="18" charset="0"/>
              </a:rPr>
              <a:t>(</a:t>
            </a:r>
            <a:r>
              <a:rPr lang="fr-FR" dirty="0" smtClean="0">
                <a:solidFill>
                  <a:schemeClr val="tx1"/>
                </a:solidFill>
                <a:ea typeface="Calibri" pitchFamily="34" charset="0"/>
                <a:cs typeface="Times New Roman" pitchFamily="18" charset="0"/>
              </a:rPr>
              <a:t>é</a:t>
            </a:r>
            <a:r>
              <a:rPr lang="fr-FR" dirty="0" smtClean="0">
                <a:solidFill>
                  <a:schemeClr val="tx1"/>
                </a:solidFill>
                <a:latin typeface="OpenDyslexicAlta" pitchFamily="50" charset="0"/>
                <a:ea typeface="Calibri" pitchFamily="34" charset="0"/>
                <a:cs typeface="Times New Roman" pitchFamily="18" charset="0"/>
              </a:rPr>
              <a:t>chapper). </a:t>
            </a:r>
            <a:endParaRPr lang="fr-FR" sz="800" dirty="0" smtClean="0">
              <a:solidFill>
                <a:schemeClr val="tx1"/>
              </a:solidFill>
              <a:latin typeface="Arial" pitchFamily="34" charset="0"/>
              <a:cs typeface="Arial" pitchFamily="34" charset="0"/>
            </a:endParaRPr>
          </a:p>
          <a:p>
            <a:pPr eaLnBrk="0" fontAlgn="base" hangingPunct="0">
              <a:lnSpc>
                <a:spcPct val="250000"/>
              </a:lnSpc>
              <a:spcBef>
                <a:spcPct val="0"/>
              </a:spcBef>
              <a:spcAft>
                <a:spcPct val="0"/>
              </a:spcAft>
            </a:pPr>
            <a:r>
              <a:rPr lang="fr-FR" dirty="0" smtClean="0">
                <a:solidFill>
                  <a:schemeClr val="tx1"/>
                </a:solidFill>
                <a:latin typeface="OpenDyslexicAlta" pitchFamily="50" charset="0"/>
                <a:ea typeface="Calibri" pitchFamily="34" charset="0"/>
                <a:cs typeface="Times New Roman" pitchFamily="18" charset="0"/>
              </a:rPr>
              <a:t>Adrien l</a:t>
            </a:r>
            <a:r>
              <a:rPr lang="fr-FR" dirty="0" smtClean="0">
                <a:solidFill>
                  <a:schemeClr val="tx1"/>
                </a:solidFill>
                <a:ea typeface="Calibri" pitchFamily="34" charset="0"/>
                <a:cs typeface="Times New Roman" pitchFamily="18" charset="0"/>
              </a:rPr>
              <a:t>’</a:t>
            </a:r>
            <a:r>
              <a:rPr lang="fr-FR" dirty="0" smtClean="0">
                <a:solidFill>
                  <a:schemeClr val="tx1"/>
                </a:solidFill>
                <a:latin typeface="OpenDyslexicAlta" pitchFamily="50" charset="0"/>
                <a:ea typeface="Calibri" pitchFamily="34" charset="0"/>
                <a:cs typeface="Times New Roman" pitchFamily="18" charset="0"/>
              </a:rPr>
              <a:t>(rattraper) et l</a:t>
            </a:r>
            <a:r>
              <a:rPr lang="fr-FR" dirty="0" smtClean="0">
                <a:solidFill>
                  <a:schemeClr val="tx1"/>
                </a:solidFill>
                <a:ea typeface="Calibri" pitchFamily="34" charset="0"/>
                <a:cs typeface="Times New Roman" pitchFamily="18" charset="0"/>
              </a:rPr>
              <a:t>’ </a:t>
            </a:r>
            <a:r>
              <a:rPr lang="fr-FR" dirty="0" smtClean="0">
                <a:solidFill>
                  <a:schemeClr val="tx1"/>
                </a:solidFill>
                <a:latin typeface="OpenDyslexicAlta" pitchFamily="50" charset="0"/>
                <a:ea typeface="Calibri" pitchFamily="34" charset="0"/>
                <a:cs typeface="Times New Roman" pitchFamily="18" charset="0"/>
              </a:rPr>
              <a:t>(relancer) d</a:t>
            </a:r>
            <a:r>
              <a:rPr lang="fr-FR" dirty="0" smtClean="0">
                <a:solidFill>
                  <a:schemeClr val="tx1"/>
                </a:solidFill>
                <a:ea typeface="Calibri" pitchFamily="34" charset="0"/>
                <a:cs typeface="Times New Roman" pitchFamily="18" charset="0"/>
              </a:rPr>
              <a:t>’</a:t>
            </a:r>
            <a:r>
              <a:rPr lang="fr-FR" dirty="0" smtClean="0">
                <a:solidFill>
                  <a:schemeClr val="tx1"/>
                </a:solidFill>
                <a:latin typeface="OpenDyslexicAlta" pitchFamily="50" charset="0"/>
                <a:ea typeface="Calibri" pitchFamily="34" charset="0"/>
                <a:cs typeface="Times New Roman" pitchFamily="18" charset="0"/>
              </a:rPr>
              <a:t>un petit coup de la pointe de son bâton. </a:t>
            </a:r>
            <a:r>
              <a:rPr lang="fr-FR" dirty="0" smtClean="0">
                <a:solidFill>
                  <a:schemeClr val="tx1"/>
                </a:solidFill>
                <a:ea typeface="Calibri" pitchFamily="34" charset="0"/>
                <a:cs typeface="Times New Roman" pitchFamily="18" charset="0"/>
              </a:rPr>
              <a:t>À</a:t>
            </a:r>
            <a:r>
              <a:rPr lang="fr-FR" dirty="0" smtClean="0">
                <a:solidFill>
                  <a:schemeClr val="tx1"/>
                </a:solidFill>
                <a:latin typeface="OpenDyslexicAlta" pitchFamily="50" charset="0"/>
                <a:ea typeface="Calibri" pitchFamily="34" charset="0"/>
                <a:cs typeface="Times New Roman" pitchFamily="18" charset="0"/>
              </a:rPr>
              <a:t> partir de ce moment, Adrien et le cerceau (courir) l</a:t>
            </a:r>
            <a:r>
              <a:rPr lang="fr-FR" dirty="0" smtClean="0">
                <a:solidFill>
                  <a:schemeClr val="tx1"/>
                </a:solidFill>
                <a:ea typeface="Calibri" pitchFamily="34" charset="0"/>
                <a:cs typeface="Times New Roman" pitchFamily="18" charset="0"/>
              </a:rPr>
              <a:t>’</a:t>
            </a:r>
            <a:r>
              <a:rPr lang="fr-FR" dirty="0" smtClean="0">
                <a:solidFill>
                  <a:schemeClr val="tx1"/>
                </a:solidFill>
                <a:latin typeface="OpenDyslexicAlta" pitchFamily="50" charset="0"/>
                <a:ea typeface="Calibri" pitchFamily="34" charset="0"/>
                <a:cs typeface="Times New Roman" pitchFamily="18" charset="0"/>
              </a:rPr>
              <a:t>un derri</a:t>
            </a:r>
            <a:r>
              <a:rPr lang="fr-FR" dirty="0" smtClean="0">
                <a:solidFill>
                  <a:schemeClr val="tx1"/>
                </a:solidFill>
                <a:ea typeface="Calibri" pitchFamily="34" charset="0"/>
                <a:cs typeface="Times New Roman" pitchFamily="18" charset="0"/>
              </a:rPr>
              <a:t>è</a:t>
            </a:r>
            <a:r>
              <a:rPr lang="fr-FR" dirty="0" smtClean="0">
                <a:solidFill>
                  <a:schemeClr val="tx1"/>
                </a:solidFill>
                <a:latin typeface="OpenDyslexicAlta" pitchFamily="50" charset="0"/>
                <a:ea typeface="Calibri" pitchFamily="34" charset="0"/>
                <a:cs typeface="Times New Roman" pitchFamily="18" charset="0"/>
              </a:rPr>
              <a:t>re l</a:t>
            </a:r>
            <a:r>
              <a:rPr lang="fr-FR" dirty="0" smtClean="0">
                <a:solidFill>
                  <a:schemeClr val="tx1"/>
                </a:solidFill>
                <a:ea typeface="Calibri" pitchFamily="34" charset="0"/>
                <a:cs typeface="Times New Roman" pitchFamily="18" charset="0"/>
              </a:rPr>
              <a:t>’</a:t>
            </a:r>
            <a:r>
              <a:rPr lang="fr-FR" dirty="0" smtClean="0">
                <a:solidFill>
                  <a:schemeClr val="tx1"/>
                </a:solidFill>
                <a:latin typeface="OpenDyslexicAlta" pitchFamily="50" charset="0"/>
                <a:ea typeface="Calibri" pitchFamily="34" charset="0"/>
                <a:cs typeface="Times New Roman" pitchFamily="18" charset="0"/>
              </a:rPr>
              <a:t>autre.</a:t>
            </a:r>
            <a:endParaRPr lang="fr-FR" sz="3200" dirty="0" smtClean="0">
              <a:solidFill>
                <a:schemeClr val="tx1"/>
              </a:solidFill>
              <a:latin typeface="Arial" pitchFamily="34" charset="0"/>
              <a:cs typeface="Arial" pitchFamily="34" charset="0"/>
            </a:endParaRPr>
          </a:p>
          <a:p>
            <a:pPr lvl="0" eaLnBrk="0" fontAlgn="base" hangingPunct="0">
              <a:spcBef>
                <a:spcPct val="0"/>
              </a:spcBef>
              <a:spcAft>
                <a:spcPct val="0"/>
              </a:spcAft>
            </a:pPr>
            <a:endParaRPr lang="fr-FR" dirty="0"/>
          </a:p>
        </p:txBody>
      </p:sp>
      <p:sp>
        <p:nvSpPr>
          <p:cNvPr id="20482" name="Rectangle 2"/>
          <p:cNvSpPr>
            <a:spLocks noChangeArrowheads="1"/>
          </p:cNvSpPr>
          <p:nvPr/>
        </p:nvSpPr>
        <p:spPr bwMode="auto">
          <a:xfrm>
            <a:off x="0" y="-53861"/>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5" name="Connecteur droit avec flèche 4"/>
          <p:cNvCxnSpPr/>
          <p:nvPr/>
        </p:nvCxnSpPr>
        <p:spPr>
          <a:xfrm>
            <a:off x="611560" y="1484784"/>
            <a:ext cx="792088"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7" name="Connecteur droit avec flèche 6"/>
          <p:cNvCxnSpPr/>
          <p:nvPr/>
        </p:nvCxnSpPr>
        <p:spPr>
          <a:xfrm>
            <a:off x="3131840" y="2132856"/>
            <a:ext cx="216024"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10" name="Connecteur droit avec flèche 9"/>
          <p:cNvCxnSpPr/>
          <p:nvPr/>
        </p:nvCxnSpPr>
        <p:spPr>
          <a:xfrm>
            <a:off x="6732240" y="2852936"/>
            <a:ext cx="216024"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13" name="Connecteur droit avec flèche 12"/>
          <p:cNvCxnSpPr/>
          <p:nvPr/>
        </p:nvCxnSpPr>
        <p:spPr>
          <a:xfrm>
            <a:off x="1763688" y="3501008"/>
            <a:ext cx="1368152"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14" name="Connecteur droit avec flèche 13"/>
          <p:cNvCxnSpPr/>
          <p:nvPr/>
        </p:nvCxnSpPr>
        <p:spPr>
          <a:xfrm>
            <a:off x="539552" y="4221088"/>
            <a:ext cx="864096"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16" name="Connecteur droit avec flèche 15"/>
          <p:cNvCxnSpPr/>
          <p:nvPr/>
        </p:nvCxnSpPr>
        <p:spPr>
          <a:xfrm>
            <a:off x="4788024" y="4941168"/>
            <a:ext cx="2520280"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sp>
        <p:nvSpPr>
          <p:cNvPr id="18" name="ZoneTexte 17"/>
          <p:cNvSpPr txBox="1"/>
          <p:nvPr/>
        </p:nvSpPr>
        <p:spPr>
          <a:xfrm>
            <a:off x="1403648" y="1052736"/>
            <a:ext cx="1440160" cy="369332"/>
          </a:xfrm>
          <a:prstGeom prst="rect">
            <a:avLst/>
          </a:prstGeom>
          <a:solidFill>
            <a:schemeClr val="bg1"/>
          </a:solidFill>
        </p:spPr>
        <p:txBody>
          <a:bodyPr wrap="square" rtlCol="0">
            <a:spAutoFit/>
          </a:bodyPr>
          <a:lstStyle/>
          <a:p>
            <a:pPr algn="ctr"/>
            <a:r>
              <a:rPr lang="fr-FR" dirty="0" smtClean="0">
                <a:solidFill>
                  <a:srgbClr val="FF0000"/>
                </a:solidFill>
              </a:rPr>
              <a:t>a descendu</a:t>
            </a:r>
            <a:endParaRPr lang="fr-FR" dirty="0">
              <a:solidFill>
                <a:srgbClr val="FF0000"/>
              </a:solidFill>
            </a:endParaRPr>
          </a:p>
        </p:txBody>
      </p:sp>
      <p:sp>
        <p:nvSpPr>
          <p:cNvPr id="19" name="ZoneTexte 18"/>
          <p:cNvSpPr txBox="1"/>
          <p:nvPr/>
        </p:nvSpPr>
        <p:spPr>
          <a:xfrm>
            <a:off x="3347864" y="1772816"/>
            <a:ext cx="1296144" cy="369332"/>
          </a:xfrm>
          <a:prstGeom prst="rect">
            <a:avLst/>
          </a:prstGeom>
          <a:solidFill>
            <a:schemeClr val="bg1"/>
          </a:solidFill>
        </p:spPr>
        <p:txBody>
          <a:bodyPr wrap="square" rtlCol="0">
            <a:spAutoFit/>
          </a:bodyPr>
          <a:lstStyle/>
          <a:p>
            <a:pPr algn="ctr"/>
            <a:r>
              <a:rPr lang="fr-FR" dirty="0" smtClean="0">
                <a:solidFill>
                  <a:srgbClr val="FF0000"/>
                </a:solidFill>
              </a:rPr>
              <a:t>s’est placé</a:t>
            </a:r>
            <a:endParaRPr lang="fr-FR" dirty="0">
              <a:solidFill>
                <a:srgbClr val="FF0000"/>
              </a:solidFill>
            </a:endParaRPr>
          </a:p>
        </p:txBody>
      </p:sp>
      <p:sp>
        <p:nvSpPr>
          <p:cNvPr id="20" name="ZoneTexte 19"/>
          <p:cNvSpPr txBox="1"/>
          <p:nvPr/>
        </p:nvSpPr>
        <p:spPr>
          <a:xfrm>
            <a:off x="7236296" y="1772816"/>
            <a:ext cx="936104" cy="369332"/>
          </a:xfrm>
          <a:prstGeom prst="rect">
            <a:avLst/>
          </a:prstGeom>
          <a:solidFill>
            <a:schemeClr val="bg1"/>
          </a:solidFill>
        </p:spPr>
        <p:txBody>
          <a:bodyPr wrap="square" rtlCol="0">
            <a:spAutoFit/>
          </a:bodyPr>
          <a:lstStyle/>
          <a:p>
            <a:pPr algn="ctr"/>
            <a:r>
              <a:rPr lang="fr-FR" dirty="0" smtClean="0">
                <a:solidFill>
                  <a:srgbClr val="FF0000"/>
                </a:solidFill>
              </a:rPr>
              <a:t>a posé</a:t>
            </a:r>
            <a:endParaRPr lang="fr-FR" dirty="0">
              <a:solidFill>
                <a:srgbClr val="FF0000"/>
              </a:solidFill>
            </a:endParaRPr>
          </a:p>
        </p:txBody>
      </p:sp>
      <p:sp>
        <p:nvSpPr>
          <p:cNvPr id="21" name="ZoneTexte 20"/>
          <p:cNvSpPr txBox="1"/>
          <p:nvPr/>
        </p:nvSpPr>
        <p:spPr>
          <a:xfrm>
            <a:off x="6948264" y="2420888"/>
            <a:ext cx="1080120" cy="369332"/>
          </a:xfrm>
          <a:prstGeom prst="rect">
            <a:avLst/>
          </a:prstGeom>
          <a:solidFill>
            <a:schemeClr val="bg1"/>
          </a:solidFill>
        </p:spPr>
        <p:txBody>
          <a:bodyPr wrap="square" rtlCol="0">
            <a:spAutoFit/>
          </a:bodyPr>
          <a:lstStyle/>
          <a:p>
            <a:pPr algn="ctr"/>
            <a:r>
              <a:rPr lang="fr-FR" dirty="0" smtClean="0">
                <a:solidFill>
                  <a:srgbClr val="FF0000"/>
                </a:solidFill>
              </a:rPr>
              <a:t>a donné</a:t>
            </a:r>
            <a:endParaRPr lang="fr-FR" dirty="0">
              <a:solidFill>
                <a:srgbClr val="FF0000"/>
              </a:solidFill>
            </a:endParaRPr>
          </a:p>
        </p:txBody>
      </p:sp>
      <p:sp>
        <p:nvSpPr>
          <p:cNvPr id="22" name="ZoneTexte 21"/>
          <p:cNvSpPr txBox="1"/>
          <p:nvPr/>
        </p:nvSpPr>
        <p:spPr>
          <a:xfrm>
            <a:off x="3131840" y="3140968"/>
            <a:ext cx="1512168" cy="369332"/>
          </a:xfrm>
          <a:prstGeom prst="rect">
            <a:avLst/>
          </a:prstGeom>
          <a:solidFill>
            <a:schemeClr val="bg1"/>
          </a:solidFill>
        </p:spPr>
        <p:txBody>
          <a:bodyPr wrap="square" rtlCol="0">
            <a:spAutoFit/>
          </a:bodyPr>
          <a:lstStyle/>
          <a:p>
            <a:pPr algn="ctr"/>
            <a:r>
              <a:rPr lang="fr-FR" dirty="0" smtClean="0">
                <a:solidFill>
                  <a:srgbClr val="FF0000"/>
                </a:solidFill>
              </a:rPr>
              <a:t>s’est échappé</a:t>
            </a:r>
            <a:endParaRPr lang="fr-FR" dirty="0">
              <a:solidFill>
                <a:srgbClr val="FF0000"/>
              </a:solidFill>
            </a:endParaRPr>
          </a:p>
        </p:txBody>
      </p:sp>
      <p:sp>
        <p:nvSpPr>
          <p:cNvPr id="23" name="ZoneTexte 22"/>
          <p:cNvSpPr txBox="1"/>
          <p:nvPr/>
        </p:nvSpPr>
        <p:spPr>
          <a:xfrm>
            <a:off x="1547664" y="3861048"/>
            <a:ext cx="1296144" cy="338554"/>
          </a:xfrm>
          <a:prstGeom prst="rect">
            <a:avLst/>
          </a:prstGeom>
          <a:solidFill>
            <a:schemeClr val="bg1"/>
          </a:solidFill>
        </p:spPr>
        <p:txBody>
          <a:bodyPr wrap="square" rtlCol="0">
            <a:spAutoFit/>
          </a:bodyPr>
          <a:lstStyle/>
          <a:p>
            <a:pPr algn="ctr"/>
            <a:r>
              <a:rPr lang="fr-FR" sz="1600" dirty="0" smtClean="0">
                <a:solidFill>
                  <a:srgbClr val="FF0000"/>
                </a:solidFill>
              </a:rPr>
              <a:t>a rattrapé</a:t>
            </a:r>
            <a:endParaRPr lang="fr-FR" sz="1600" dirty="0">
              <a:solidFill>
                <a:srgbClr val="FF0000"/>
              </a:solidFill>
            </a:endParaRPr>
          </a:p>
        </p:txBody>
      </p:sp>
      <p:sp>
        <p:nvSpPr>
          <p:cNvPr id="24" name="ZoneTexte 23"/>
          <p:cNvSpPr txBox="1"/>
          <p:nvPr/>
        </p:nvSpPr>
        <p:spPr>
          <a:xfrm>
            <a:off x="3419872" y="3861048"/>
            <a:ext cx="1152128" cy="338554"/>
          </a:xfrm>
          <a:prstGeom prst="rect">
            <a:avLst/>
          </a:prstGeom>
          <a:solidFill>
            <a:schemeClr val="bg1"/>
          </a:solidFill>
        </p:spPr>
        <p:txBody>
          <a:bodyPr wrap="square" rtlCol="0">
            <a:spAutoFit/>
          </a:bodyPr>
          <a:lstStyle/>
          <a:p>
            <a:pPr algn="ctr"/>
            <a:r>
              <a:rPr lang="fr-FR" sz="1600" dirty="0" smtClean="0">
                <a:solidFill>
                  <a:srgbClr val="FF0000"/>
                </a:solidFill>
              </a:rPr>
              <a:t>a relancé</a:t>
            </a:r>
            <a:endParaRPr lang="fr-FR" sz="1600" dirty="0">
              <a:solidFill>
                <a:srgbClr val="FF0000"/>
              </a:solidFill>
            </a:endParaRPr>
          </a:p>
        </p:txBody>
      </p:sp>
      <p:sp>
        <p:nvSpPr>
          <p:cNvPr id="25" name="ZoneTexte 24"/>
          <p:cNvSpPr txBox="1"/>
          <p:nvPr/>
        </p:nvSpPr>
        <p:spPr>
          <a:xfrm>
            <a:off x="7308304" y="4581128"/>
            <a:ext cx="936104" cy="323165"/>
          </a:xfrm>
          <a:prstGeom prst="rect">
            <a:avLst/>
          </a:prstGeom>
          <a:solidFill>
            <a:schemeClr val="bg1"/>
          </a:solidFill>
        </p:spPr>
        <p:txBody>
          <a:bodyPr wrap="square" rtlCol="0">
            <a:spAutoFit/>
          </a:bodyPr>
          <a:lstStyle/>
          <a:p>
            <a:pPr algn="ctr"/>
            <a:r>
              <a:rPr lang="fr-FR" sz="1500" dirty="0" smtClean="0">
                <a:solidFill>
                  <a:srgbClr val="FF0000"/>
                </a:solidFill>
              </a:rPr>
              <a:t>ont couru</a:t>
            </a:r>
            <a:endParaRPr lang="fr-FR" sz="15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p:cTn id="43" dur="500" fill="hold"/>
                                        <p:tgtEl>
                                          <p:spTgt spid="18"/>
                                        </p:tgtEl>
                                        <p:attrNameLst>
                                          <p:attrName>ppt_w</p:attrName>
                                        </p:attrNameLst>
                                      </p:cBhvr>
                                      <p:tavLst>
                                        <p:tav tm="0">
                                          <p:val>
                                            <p:fltVal val="0"/>
                                          </p:val>
                                        </p:tav>
                                        <p:tav tm="100000">
                                          <p:val>
                                            <p:strVal val="#ppt_w"/>
                                          </p:val>
                                        </p:tav>
                                      </p:tavLst>
                                    </p:anim>
                                    <p:anim calcmode="lin" valueType="num">
                                      <p:cBhvr>
                                        <p:cTn id="44" dur="500" fill="hold"/>
                                        <p:tgtEl>
                                          <p:spTgt spid="18"/>
                                        </p:tgtEl>
                                        <p:attrNameLst>
                                          <p:attrName>ppt_h</p:attrName>
                                        </p:attrNameLst>
                                      </p:cBhvr>
                                      <p:tavLst>
                                        <p:tav tm="0">
                                          <p:val>
                                            <p:fltVal val="0"/>
                                          </p:val>
                                        </p:tav>
                                        <p:tav tm="100000">
                                          <p:val>
                                            <p:strVal val="#ppt_h"/>
                                          </p:val>
                                        </p:tav>
                                      </p:tavLst>
                                    </p:anim>
                                    <p:animEffect transition="in" filter="fade">
                                      <p:cBhvr>
                                        <p:cTn id="45" dur="500"/>
                                        <p:tgtEl>
                                          <p:spTgt spid="18"/>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0" fill="hold" grpId="0" nodeType="clickEffect">
                                  <p:stCondLst>
                                    <p:cond delay="0"/>
                                  </p:stCondLst>
                                  <p:childTnLst>
                                    <p:set>
                                      <p:cBhvr>
                                        <p:cTn id="49" dur="1" fill="hold">
                                          <p:stCondLst>
                                            <p:cond delay="0"/>
                                          </p:stCondLst>
                                        </p:cTn>
                                        <p:tgtEl>
                                          <p:spTgt spid="19"/>
                                        </p:tgtEl>
                                        <p:attrNameLst>
                                          <p:attrName>style.visibility</p:attrName>
                                        </p:attrNameLst>
                                      </p:cBhvr>
                                      <p:to>
                                        <p:strVal val="visible"/>
                                      </p:to>
                                    </p:set>
                                    <p:anim calcmode="lin" valueType="num">
                                      <p:cBhvr>
                                        <p:cTn id="50" dur="500" fill="hold"/>
                                        <p:tgtEl>
                                          <p:spTgt spid="19"/>
                                        </p:tgtEl>
                                        <p:attrNameLst>
                                          <p:attrName>ppt_w</p:attrName>
                                        </p:attrNameLst>
                                      </p:cBhvr>
                                      <p:tavLst>
                                        <p:tav tm="0">
                                          <p:val>
                                            <p:fltVal val="0"/>
                                          </p:val>
                                        </p:tav>
                                        <p:tav tm="100000">
                                          <p:val>
                                            <p:strVal val="#ppt_w"/>
                                          </p:val>
                                        </p:tav>
                                      </p:tavLst>
                                    </p:anim>
                                    <p:anim calcmode="lin" valueType="num">
                                      <p:cBhvr>
                                        <p:cTn id="51" dur="500" fill="hold"/>
                                        <p:tgtEl>
                                          <p:spTgt spid="19"/>
                                        </p:tgtEl>
                                        <p:attrNameLst>
                                          <p:attrName>ppt_h</p:attrName>
                                        </p:attrNameLst>
                                      </p:cBhvr>
                                      <p:tavLst>
                                        <p:tav tm="0">
                                          <p:val>
                                            <p:fltVal val="0"/>
                                          </p:val>
                                        </p:tav>
                                        <p:tav tm="100000">
                                          <p:val>
                                            <p:strVal val="#ppt_h"/>
                                          </p:val>
                                        </p:tav>
                                      </p:tavLst>
                                    </p:anim>
                                    <p:animEffect transition="in" filter="fade">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anim calcmode="lin" valueType="num">
                                      <p:cBhvr>
                                        <p:cTn id="57" dur="500" fill="hold"/>
                                        <p:tgtEl>
                                          <p:spTgt spid="20"/>
                                        </p:tgtEl>
                                        <p:attrNameLst>
                                          <p:attrName>ppt_w</p:attrName>
                                        </p:attrNameLst>
                                      </p:cBhvr>
                                      <p:tavLst>
                                        <p:tav tm="0">
                                          <p:val>
                                            <p:fltVal val="0"/>
                                          </p:val>
                                        </p:tav>
                                        <p:tav tm="100000">
                                          <p:val>
                                            <p:strVal val="#ppt_w"/>
                                          </p:val>
                                        </p:tav>
                                      </p:tavLst>
                                    </p:anim>
                                    <p:anim calcmode="lin" valueType="num">
                                      <p:cBhvr>
                                        <p:cTn id="58" dur="500" fill="hold"/>
                                        <p:tgtEl>
                                          <p:spTgt spid="20"/>
                                        </p:tgtEl>
                                        <p:attrNameLst>
                                          <p:attrName>ppt_h</p:attrName>
                                        </p:attrNameLst>
                                      </p:cBhvr>
                                      <p:tavLst>
                                        <p:tav tm="0">
                                          <p:val>
                                            <p:fltVal val="0"/>
                                          </p:val>
                                        </p:tav>
                                        <p:tav tm="100000">
                                          <p:val>
                                            <p:strVal val="#ppt_h"/>
                                          </p:val>
                                        </p:tav>
                                      </p:tavLst>
                                    </p:anim>
                                    <p:animEffect transition="in" filter="fade">
                                      <p:cBhvr>
                                        <p:cTn id="59" dur="500"/>
                                        <p:tgtEl>
                                          <p:spTgt spid="20"/>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0" fill="hold" grpId="0" nodeType="clickEffect">
                                  <p:stCondLst>
                                    <p:cond delay="0"/>
                                  </p:stCondLst>
                                  <p:childTnLst>
                                    <p:set>
                                      <p:cBhvr>
                                        <p:cTn id="63" dur="1" fill="hold">
                                          <p:stCondLst>
                                            <p:cond delay="0"/>
                                          </p:stCondLst>
                                        </p:cTn>
                                        <p:tgtEl>
                                          <p:spTgt spid="21"/>
                                        </p:tgtEl>
                                        <p:attrNameLst>
                                          <p:attrName>style.visibility</p:attrName>
                                        </p:attrNameLst>
                                      </p:cBhvr>
                                      <p:to>
                                        <p:strVal val="visible"/>
                                      </p:to>
                                    </p:set>
                                    <p:anim calcmode="lin" valueType="num">
                                      <p:cBhvr>
                                        <p:cTn id="64" dur="500" fill="hold"/>
                                        <p:tgtEl>
                                          <p:spTgt spid="21"/>
                                        </p:tgtEl>
                                        <p:attrNameLst>
                                          <p:attrName>ppt_w</p:attrName>
                                        </p:attrNameLst>
                                      </p:cBhvr>
                                      <p:tavLst>
                                        <p:tav tm="0">
                                          <p:val>
                                            <p:fltVal val="0"/>
                                          </p:val>
                                        </p:tav>
                                        <p:tav tm="100000">
                                          <p:val>
                                            <p:strVal val="#ppt_w"/>
                                          </p:val>
                                        </p:tav>
                                      </p:tavLst>
                                    </p:anim>
                                    <p:anim calcmode="lin" valueType="num">
                                      <p:cBhvr>
                                        <p:cTn id="65" dur="500" fill="hold"/>
                                        <p:tgtEl>
                                          <p:spTgt spid="21"/>
                                        </p:tgtEl>
                                        <p:attrNameLst>
                                          <p:attrName>ppt_h</p:attrName>
                                        </p:attrNameLst>
                                      </p:cBhvr>
                                      <p:tavLst>
                                        <p:tav tm="0">
                                          <p:val>
                                            <p:fltVal val="0"/>
                                          </p:val>
                                        </p:tav>
                                        <p:tav tm="100000">
                                          <p:val>
                                            <p:strVal val="#ppt_h"/>
                                          </p:val>
                                        </p:tav>
                                      </p:tavLst>
                                    </p:anim>
                                    <p:animEffect transition="in" filter="fade">
                                      <p:cBhvr>
                                        <p:cTn id="66" dur="500"/>
                                        <p:tgtEl>
                                          <p:spTgt spid="21"/>
                                        </p:tgtEl>
                                      </p:cBhvr>
                                    </p:animEffect>
                                  </p:childTnLst>
                                </p:cTn>
                              </p:par>
                            </p:childTnLst>
                          </p:cTn>
                        </p:par>
                      </p:childTnLst>
                    </p:cTn>
                  </p:par>
                  <p:par>
                    <p:cTn id="67" fill="hold">
                      <p:stCondLst>
                        <p:cond delay="indefinite"/>
                      </p:stCondLst>
                      <p:childTnLst>
                        <p:par>
                          <p:cTn id="68" fill="hold">
                            <p:stCondLst>
                              <p:cond delay="0"/>
                            </p:stCondLst>
                            <p:childTnLst>
                              <p:par>
                                <p:cTn id="69" presetID="53" presetClass="entr" presetSubtype="0" fill="hold" grpId="0" nodeType="clickEffect">
                                  <p:stCondLst>
                                    <p:cond delay="0"/>
                                  </p:stCondLst>
                                  <p:childTnLst>
                                    <p:set>
                                      <p:cBhvr>
                                        <p:cTn id="70" dur="1" fill="hold">
                                          <p:stCondLst>
                                            <p:cond delay="0"/>
                                          </p:stCondLst>
                                        </p:cTn>
                                        <p:tgtEl>
                                          <p:spTgt spid="22"/>
                                        </p:tgtEl>
                                        <p:attrNameLst>
                                          <p:attrName>style.visibility</p:attrName>
                                        </p:attrNameLst>
                                      </p:cBhvr>
                                      <p:to>
                                        <p:strVal val="visible"/>
                                      </p:to>
                                    </p:set>
                                    <p:anim calcmode="lin" valueType="num">
                                      <p:cBhvr>
                                        <p:cTn id="71" dur="500" fill="hold"/>
                                        <p:tgtEl>
                                          <p:spTgt spid="22"/>
                                        </p:tgtEl>
                                        <p:attrNameLst>
                                          <p:attrName>ppt_w</p:attrName>
                                        </p:attrNameLst>
                                      </p:cBhvr>
                                      <p:tavLst>
                                        <p:tav tm="0">
                                          <p:val>
                                            <p:fltVal val="0"/>
                                          </p:val>
                                        </p:tav>
                                        <p:tav tm="100000">
                                          <p:val>
                                            <p:strVal val="#ppt_w"/>
                                          </p:val>
                                        </p:tav>
                                      </p:tavLst>
                                    </p:anim>
                                    <p:anim calcmode="lin" valueType="num">
                                      <p:cBhvr>
                                        <p:cTn id="72" dur="500" fill="hold"/>
                                        <p:tgtEl>
                                          <p:spTgt spid="22"/>
                                        </p:tgtEl>
                                        <p:attrNameLst>
                                          <p:attrName>ppt_h</p:attrName>
                                        </p:attrNameLst>
                                      </p:cBhvr>
                                      <p:tavLst>
                                        <p:tav tm="0">
                                          <p:val>
                                            <p:fltVal val="0"/>
                                          </p:val>
                                        </p:tav>
                                        <p:tav tm="100000">
                                          <p:val>
                                            <p:strVal val="#ppt_h"/>
                                          </p:val>
                                        </p:tav>
                                      </p:tavLst>
                                    </p:anim>
                                    <p:animEffect transition="in" filter="fade">
                                      <p:cBhvr>
                                        <p:cTn id="73" dur="500"/>
                                        <p:tgtEl>
                                          <p:spTgt spid="22"/>
                                        </p:tgtEl>
                                      </p:cBhvr>
                                    </p:animEffect>
                                  </p:childTnLst>
                                </p:cTn>
                              </p:par>
                            </p:childTnLst>
                          </p:cTn>
                        </p:par>
                      </p:childTnLst>
                    </p:cTn>
                  </p:par>
                  <p:par>
                    <p:cTn id="74" fill="hold">
                      <p:stCondLst>
                        <p:cond delay="indefinite"/>
                      </p:stCondLst>
                      <p:childTnLst>
                        <p:par>
                          <p:cTn id="75" fill="hold">
                            <p:stCondLst>
                              <p:cond delay="0"/>
                            </p:stCondLst>
                            <p:childTnLst>
                              <p:par>
                                <p:cTn id="76" presetID="53" presetClass="entr" presetSubtype="0" fill="hold" grpId="0" nodeType="clickEffect">
                                  <p:stCondLst>
                                    <p:cond delay="0"/>
                                  </p:stCondLst>
                                  <p:childTnLst>
                                    <p:set>
                                      <p:cBhvr>
                                        <p:cTn id="77" dur="1" fill="hold">
                                          <p:stCondLst>
                                            <p:cond delay="0"/>
                                          </p:stCondLst>
                                        </p:cTn>
                                        <p:tgtEl>
                                          <p:spTgt spid="23"/>
                                        </p:tgtEl>
                                        <p:attrNameLst>
                                          <p:attrName>style.visibility</p:attrName>
                                        </p:attrNameLst>
                                      </p:cBhvr>
                                      <p:to>
                                        <p:strVal val="visible"/>
                                      </p:to>
                                    </p:set>
                                    <p:anim calcmode="lin" valueType="num">
                                      <p:cBhvr>
                                        <p:cTn id="78" dur="500" fill="hold"/>
                                        <p:tgtEl>
                                          <p:spTgt spid="23"/>
                                        </p:tgtEl>
                                        <p:attrNameLst>
                                          <p:attrName>ppt_w</p:attrName>
                                        </p:attrNameLst>
                                      </p:cBhvr>
                                      <p:tavLst>
                                        <p:tav tm="0">
                                          <p:val>
                                            <p:fltVal val="0"/>
                                          </p:val>
                                        </p:tav>
                                        <p:tav tm="100000">
                                          <p:val>
                                            <p:strVal val="#ppt_w"/>
                                          </p:val>
                                        </p:tav>
                                      </p:tavLst>
                                    </p:anim>
                                    <p:anim calcmode="lin" valueType="num">
                                      <p:cBhvr>
                                        <p:cTn id="79" dur="500" fill="hold"/>
                                        <p:tgtEl>
                                          <p:spTgt spid="23"/>
                                        </p:tgtEl>
                                        <p:attrNameLst>
                                          <p:attrName>ppt_h</p:attrName>
                                        </p:attrNameLst>
                                      </p:cBhvr>
                                      <p:tavLst>
                                        <p:tav tm="0">
                                          <p:val>
                                            <p:fltVal val="0"/>
                                          </p:val>
                                        </p:tav>
                                        <p:tav tm="100000">
                                          <p:val>
                                            <p:strVal val="#ppt_h"/>
                                          </p:val>
                                        </p:tav>
                                      </p:tavLst>
                                    </p:anim>
                                    <p:animEffect transition="in" filter="fade">
                                      <p:cBhvr>
                                        <p:cTn id="80" dur="500"/>
                                        <p:tgtEl>
                                          <p:spTgt spid="23"/>
                                        </p:tgtEl>
                                      </p:cBhvr>
                                    </p:animEffect>
                                  </p:childTnLst>
                                </p:cTn>
                              </p:par>
                            </p:childTnLst>
                          </p:cTn>
                        </p:par>
                      </p:childTnLst>
                    </p:cTn>
                  </p:par>
                  <p:par>
                    <p:cTn id="81" fill="hold">
                      <p:stCondLst>
                        <p:cond delay="indefinite"/>
                      </p:stCondLst>
                      <p:childTnLst>
                        <p:par>
                          <p:cTn id="82" fill="hold">
                            <p:stCondLst>
                              <p:cond delay="0"/>
                            </p:stCondLst>
                            <p:childTnLst>
                              <p:par>
                                <p:cTn id="83" presetID="53" presetClass="entr" presetSubtype="0" fill="hold" grpId="0" nodeType="clickEffect">
                                  <p:stCondLst>
                                    <p:cond delay="0"/>
                                  </p:stCondLst>
                                  <p:childTnLst>
                                    <p:set>
                                      <p:cBhvr>
                                        <p:cTn id="84" dur="1" fill="hold">
                                          <p:stCondLst>
                                            <p:cond delay="0"/>
                                          </p:stCondLst>
                                        </p:cTn>
                                        <p:tgtEl>
                                          <p:spTgt spid="24"/>
                                        </p:tgtEl>
                                        <p:attrNameLst>
                                          <p:attrName>style.visibility</p:attrName>
                                        </p:attrNameLst>
                                      </p:cBhvr>
                                      <p:to>
                                        <p:strVal val="visible"/>
                                      </p:to>
                                    </p:set>
                                    <p:anim calcmode="lin" valueType="num">
                                      <p:cBhvr>
                                        <p:cTn id="85" dur="500" fill="hold"/>
                                        <p:tgtEl>
                                          <p:spTgt spid="24"/>
                                        </p:tgtEl>
                                        <p:attrNameLst>
                                          <p:attrName>ppt_w</p:attrName>
                                        </p:attrNameLst>
                                      </p:cBhvr>
                                      <p:tavLst>
                                        <p:tav tm="0">
                                          <p:val>
                                            <p:fltVal val="0"/>
                                          </p:val>
                                        </p:tav>
                                        <p:tav tm="100000">
                                          <p:val>
                                            <p:strVal val="#ppt_w"/>
                                          </p:val>
                                        </p:tav>
                                      </p:tavLst>
                                    </p:anim>
                                    <p:anim calcmode="lin" valueType="num">
                                      <p:cBhvr>
                                        <p:cTn id="86" dur="500" fill="hold"/>
                                        <p:tgtEl>
                                          <p:spTgt spid="24"/>
                                        </p:tgtEl>
                                        <p:attrNameLst>
                                          <p:attrName>ppt_h</p:attrName>
                                        </p:attrNameLst>
                                      </p:cBhvr>
                                      <p:tavLst>
                                        <p:tav tm="0">
                                          <p:val>
                                            <p:fltVal val="0"/>
                                          </p:val>
                                        </p:tav>
                                        <p:tav tm="100000">
                                          <p:val>
                                            <p:strVal val="#ppt_h"/>
                                          </p:val>
                                        </p:tav>
                                      </p:tavLst>
                                    </p:anim>
                                    <p:animEffect transition="in" filter="fade">
                                      <p:cBhvr>
                                        <p:cTn id="87" dur="500"/>
                                        <p:tgtEl>
                                          <p:spTgt spid="24"/>
                                        </p:tgtEl>
                                      </p:cBhvr>
                                    </p:animEffect>
                                  </p:childTnLst>
                                </p:cTn>
                              </p:par>
                            </p:childTnLst>
                          </p:cTn>
                        </p:par>
                      </p:childTnLst>
                    </p:cTn>
                  </p:par>
                  <p:par>
                    <p:cTn id="88" fill="hold">
                      <p:stCondLst>
                        <p:cond delay="indefinite"/>
                      </p:stCondLst>
                      <p:childTnLst>
                        <p:par>
                          <p:cTn id="89" fill="hold">
                            <p:stCondLst>
                              <p:cond delay="0"/>
                            </p:stCondLst>
                            <p:childTnLst>
                              <p:par>
                                <p:cTn id="90" presetID="53" presetClass="entr" presetSubtype="0" fill="hold" grpId="0" nodeType="clickEffect">
                                  <p:stCondLst>
                                    <p:cond delay="0"/>
                                  </p:stCondLst>
                                  <p:childTnLst>
                                    <p:set>
                                      <p:cBhvr>
                                        <p:cTn id="91" dur="1" fill="hold">
                                          <p:stCondLst>
                                            <p:cond delay="0"/>
                                          </p:stCondLst>
                                        </p:cTn>
                                        <p:tgtEl>
                                          <p:spTgt spid="25"/>
                                        </p:tgtEl>
                                        <p:attrNameLst>
                                          <p:attrName>style.visibility</p:attrName>
                                        </p:attrNameLst>
                                      </p:cBhvr>
                                      <p:to>
                                        <p:strVal val="visible"/>
                                      </p:to>
                                    </p:set>
                                    <p:anim calcmode="lin" valueType="num">
                                      <p:cBhvr>
                                        <p:cTn id="92" dur="500" fill="hold"/>
                                        <p:tgtEl>
                                          <p:spTgt spid="25"/>
                                        </p:tgtEl>
                                        <p:attrNameLst>
                                          <p:attrName>ppt_w</p:attrName>
                                        </p:attrNameLst>
                                      </p:cBhvr>
                                      <p:tavLst>
                                        <p:tav tm="0">
                                          <p:val>
                                            <p:fltVal val="0"/>
                                          </p:val>
                                        </p:tav>
                                        <p:tav tm="100000">
                                          <p:val>
                                            <p:strVal val="#ppt_w"/>
                                          </p:val>
                                        </p:tav>
                                      </p:tavLst>
                                    </p:anim>
                                    <p:anim calcmode="lin" valueType="num">
                                      <p:cBhvr>
                                        <p:cTn id="93" dur="500" fill="hold"/>
                                        <p:tgtEl>
                                          <p:spTgt spid="25"/>
                                        </p:tgtEl>
                                        <p:attrNameLst>
                                          <p:attrName>ppt_h</p:attrName>
                                        </p:attrNameLst>
                                      </p:cBhvr>
                                      <p:tavLst>
                                        <p:tav tm="0">
                                          <p:val>
                                            <p:fltVal val="0"/>
                                          </p:val>
                                        </p:tav>
                                        <p:tav tm="100000">
                                          <p:val>
                                            <p:strVal val="#ppt_h"/>
                                          </p:val>
                                        </p:tav>
                                      </p:tavLst>
                                    </p:anim>
                                    <p:animEffect transition="in" filter="fade">
                                      <p:cBhvr>
                                        <p:cTn id="94"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645</TotalTime>
  <Words>1113</Words>
  <Application>Microsoft Office PowerPoint</Application>
  <PresentationFormat>Affichage à l'écran (4:3)</PresentationFormat>
  <Paragraphs>155</Paragraphs>
  <Slides>8</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8</vt:i4>
      </vt:variant>
    </vt:vector>
  </HeadingPairs>
  <TitlesOfParts>
    <vt:vector size="16" baseType="lpstr">
      <vt:lpstr>Arial</vt:lpstr>
      <vt:lpstr>Calibri</vt:lpstr>
      <vt:lpstr>Century Gothic</vt:lpstr>
      <vt:lpstr>Jokerman</vt:lpstr>
      <vt:lpstr>OpenDyslexicAlta</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Marine Bonami</dc:creator>
  <cp:lastModifiedBy>Orely Guitton-Moriceau</cp:lastModifiedBy>
  <cp:revision>48</cp:revision>
  <dcterms:created xsi:type="dcterms:W3CDTF">2017-02-02T06:41:39Z</dcterms:created>
  <dcterms:modified xsi:type="dcterms:W3CDTF">2018-04-04T17:47:42Z</dcterms:modified>
</cp:coreProperties>
</file>