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9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4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6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9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04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3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65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5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5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3CC4-CBCB-49D5-9F95-4E4CBBFDB124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39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/>
          <p:cNvSpPr txBox="1"/>
          <p:nvPr/>
        </p:nvSpPr>
        <p:spPr>
          <a:xfrm>
            <a:off x="56049" y="0"/>
            <a:ext cx="87788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 visiteur</a:t>
            </a:r>
            <a:endParaRPr lang="fr-FR" dirty="0"/>
          </a:p>
          <a:p>
            <a:r>
              <a:rPr lang="fr-FR" dirty="0"/>
              <a:t> C’est alors que l’</a:t>
            </a:r>
            <a:r>
              <a:rPr lang="fr-FR" b="1" dirty="0"/>
              <a:t>on</a:t>
            </a:r>
            <a:r>
              <a:rPr lang="fr-FR" dirty="0"/>
              <a:t> sonne à la porte. </a:t>
            </a:r>
            <a:r>
              <a:rPr lang="fr-FR" dirty="0" err="1"/>
              <a:t>Harp</a:t>
            </a:r>
            <a:r>
              <a:rPr lang="fr-FR" dirty="0"/>
              <a:t> met les doigts sur le bouton de la porte, le tourne et ouvre. Un homme attend et ne part pas. Qui est-ce ?</a:t>
            </a:r>
          </a:p>
          <a:p>
            <a:r>
              <a:rPr lang="fr-FR" b="1" dirty="0"/>
              <a:t>Il</a:t>
            </a:r>
            <a:r>
              <a:rPr lang="fr-FR" dirty="0"/>
              <a:t> parait gigantesque à </a:t>
            </a:r>
            <a:r>
              <a:rPr lang="fr-FR" dirty="0" err="1"/>
              <a:t>Harp</a:t>
            </a:r>
            <a:r>
              <a:rPr lang="fr-FR" dirty="0"/>
              <a:t>, mais </a:t>
            </a:r>
            <a:r>
              <a:rPr lang="fr-FR" b="1" dirty="0"/>
              <a:t>cela</a:t>
            </a:r>
            <a:r>
              <a:rPr lang="fr-FR" dirty="0"/>
              <a:t> doit être un effet de la lune ; on voit mal où s’arrête le sommet de sa tête sur le fond sombre des arbres.</a:t>
            </a:r>
          </a:p>
          <a:p>
            <a:r>
              <a:rPr lang="fr-FR" dirty="0"/>
              <a:t>L’étranger avance d’un pas et vient aussitôt dans l’entrée. </a:t>
            </a:r>
            <a:r>
              <a:rPr lang="fr-FR" dirty="0" err="1"/>
              <a:t>Harp</a:t>
            </a:r>
            <a:r>
              <a:rPr lang="fr-FR" dirty="0"/>
              <a:t> peut mieux </a:t>
            </a:r>
            <a:r>
              <a:rPr lang="fr-FR" b="1" dirty="0"/>
              <a:t>le</a:t>
            </a:r>
            <a:r>
              <a:rPr lang="fr-FR" dirty="0"/>
              <a:t> voir ; </a:t>
            </a:r>
            <a:r>
              <a:rPr lang="fr-FR" b="1" dirty="0"/>
              <a:t>il</a:t>
            </a:r>
            <a:r>
              <a:rPr lang="fr-FR" dirty="0"/>
              <a:t> est certain de ne </a:t>
            </a:r>
            <a:r>
              <a:rPr lang="fr-FR" b="1" dirty="0"/>
              <a:t>l’</a:t>
            </a:r>
            <a:r>
              <a:rPr lang="fr-FR" dirty="0"/>
              <a:t>avoir jamais rencontré. C’est en fait un homme de taille moyenne, dans les quarante ans, ses biceps roulent sous le pull-over. Il porte une casquette à visière, des baskets démodées et un jean trop large. </a:t>
            </a:r>
            <a:r>
              <a:rPr lang="fr-FR" b="1" dirty="0"/>
              <a:t>Il</a:t>
            </a:r>
            <a:r>
              <a:rPr lang="fr-FR" dirty="0"/>
              <a:t> a une musette sur le côté. </a:t>
            </a:r>
            <a:r>
              <a:rPr lang="fr-FR" dirty="0" err="1"/>
              <a:t>Harp</a:t>
            </a:r>
            <a:r>
              <a:rPr lang="fr-FR" dirty="0"/>
              <a:t> note que la bandoulière de toile est nouée comme une ficelle. En plus ce type ne doit pas s’être rasé depuis trois jours.</a:t>
            </a:r>
          </a:p>
          <a:p>
            <a:r>
              <a:rPr lang="fr-FR" dirty="0"/>
              <a:t>« </a:t>
            </a:r>
            <a:r>
              <a:rPr lang="fr-FR" b="1" dirty="0"/>
              <a:t>Tu</a:t>
            </a:r>
            <a:r>
              <a:rPr lang="fr-FR" dirty="0"/>
              <a:t> es seul, petit ? » dit-il.</a:t>
            </a:r>
          </a:p>
          <a:p>
            <a:r>
              <a:rPr lang="fr-FR" dirty="0" err="1"/>
              <a:t>Harp</a:t>
            </a:r>
            <a:r>
              <a:rPr lang="fr-FR" dirty="0"/>
              <a:t> veut répondre : « Oui » et </a:t>
            </a:r>
            <a:r>
              <a:rPr lang="fr-FR" b="1" dirty="0"/>
              <a:t>il</a:t>
            </a:r>
            <a:r>
              <a:rPr lang="fr-FR" dirty="0"/>
              <a:t> est presque étonné de s’entendre dire : « Non, mes parents sont en haut.</a:t>
            </a:r>
          </a:p>
          <a:p>
            <a:r>
              <a:rPr lang="fr-FR" dirty="0"/>
              <a:t>– </a:t>
            </a:r>
            <a:r>
              <a:rPr lang="fr-FR" b="1" dirty="0"/>
              <a:t>Je</a:t>
            </a:r>
            <a:r>
              <a:rPr lang="fr-FR" dirty="0"/>
              <a:t> peux monter ?</a:t>
            </a:r>
          </a:p>
          <a:p>
            <a:r>
              <a:rPr lang="fr-FR" dirty="0"/>
              <a:t>– Sûr », fait </a:t>
            </a:r>
            <a:r>
              <a:rPr lang="fr-FR" dirty="0" err="1"/>
              <a:t>Harp</a:t>
            </a:r>
            <a:r>
              <a:rPr lang="fr-FR" dirty="0"/>
              <a:t>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41054" y="4606517"/>
            <a:ext cx="983874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sonna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63688" y="4627542"/>
            <a:ext cx="2664296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tourna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79287" y="4627542"/>
            <a:ext cx="1468171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ouvrit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19872" y="4670082"/>
            <a:ext cx="273630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Deux hommes attendaient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72200" y="4652572"/>
            <a:ext cx="213404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ne partaient pas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82632" y="5123178"/>
            <a:ext cx="203692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parurent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72753" y="5108674"/>
            <a:ext cx="153495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Qui était-ce?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419872" y="5108674"/>
            <a:ext cx="803557" cy="24490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devait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85276" y="5107356"/>
            <a:ext cx="163287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On voyait mal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979999" y="5141811"/>
            <a:ext cx="111878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s’arrêtait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08804" y="5526481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avancèrent</a:t>
            </a:r>
          </a:p>
        </p:txBody>
      </p:sp>
      <p:sp>
        <p:nvSpPr>
          <p:cNvPr id="25" name="Nuage 24"/>
          <p:cNvSpPr/>
          <p:nvPr/>
        </p:nvSpPr>
        <p:spPr>
          <a:xfrm>
            <a:off x="7020272" y="587727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latin typeface="Jokerman" panose="04090605060D06020702" pitchFamily="82" charset="0"/>
              </a:rPr>
              <a:t>Le visiteur</a:t>
            </a:r>
            <a:endParaRPr lang="fr-FR" sz="1400" dirty="0">
              <a:latin typeface="Jokerman" panose="04090605060D06020702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25826" y="5545458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vinrent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169152" y="5569652"/>
            <a:ext cx="75477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put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889906" y="5561280"/>
            <a:ext cx="75410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était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650463" y="5555725"/>
            <a:ext cx="85646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C’était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580112" y="5544630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roulaient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47039" y="5904356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portaient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934949" y="5958650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Ils avaient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685904" y="5904355"/>
            <a:ext cx="814088" cy="2462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nota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638983" y="5910758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était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47038" y="6247930"/>
            <a:ext cx="292881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Ces types ne devaient pas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247478" y="6276886"/>
            <a:ext cx="103779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Dirent-ils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505076" y="6247929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voulut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51520" y="6566155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fut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059949" y="6576927"/>
            <a:ext cx="22322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fit</a:t>
            </a:r>
          </a:p>
        </p:txBody>
      </p:sp>
    </p:spTree>
    <p:extLst>
      <p:ext uri="{BB962C8B-B14F-4D97-AF65-F5344CB8AC3E}">
        <p14:creationId xmlns:p14="http://schemas.microsoft.com/office/powerpoint/2010/main" val="34323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886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Collecte de la semaine 23 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PASSE-SIMPLE 2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 </a:t>
            </a:r>
          </a:p>
          <a:p>
            <a:r>
              <a:rPr lang="fr-FR" b="1" dirty="0"/>
              <a:t>Il </a:t>
            </a:r>
            <a:r>
              <a:rPr lang="fr-FR" b="1" dirty="0">
                <a:solidFill>
                  <a:srgbClr val="FF0000"/>
                </a:solidFill>
              </a:rPr>
              <a:t>vint</a:t>
            </a:r>
            <a:r>
              <a:rPr lang="fr-FR" b="1" dirty="0"/>
              <a:t> dans l’entrée.</a:t>
            </a:r>
            <a:endParaRPr lang="fr-FR" dirty="0"/>
          </a:p>
          <a:p>
            <a:r>
              <a:rPr lang="fr-FR" b="1" dirty="0"/>
              <a:t>Il </a:t>
            </a:r>
            <a:r>
              <a:rPr lang="fr-FR" b="1" dirty="0">
                <a:solidFill>
                  <a:srgbClr val="FF0000"/>
                </a:solidFill>
              </a:rPr>
              <a:t>dit</a:t>
            </a:r>
            <a:r>
              <a:rPr lang="fr-FR" b="1" dirty="0"/>
              <a:t> : …</a:t>
            </a:r>
            <a:endParaRPr lang="fr-FR" dirty="0"/>
          </a:p>
          <a:p>
            <a:r>
              <a:rPr lang="fr-FR" b="1" dirty="0" err="1"/>
              <a:t>Harp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voulut</a:t>
            </a:r>
            <a:r>
              <a:rPr lang="fr-FR" b="1" dirty="0"/>
              <a:t> répondre.</a:t>
            </a:r>
            <a:endParaRPr lang="fr-FR" dirty="0"/>
          </a:p>
          <a:p>
            <a:r>
              <a:rPr lang="fr-FR" b="1" dirty="0"/>
              <a:t>Il </a:t>
            </a:r>
            <a:r>
              <a:rPr lang="fr-FR" b="1" dirty="0">
                <a:solidFill>
                  <a:srgbClr val="FF0000"/>
                </a:solidFill>
              </a:rPr>
              <a:t>fut</a:t>
            </a:r>
            <a:r>
              <a:rPr lang="fr-FR" b="1" dirty="0"/>
              <a:t> étonné.</a:t>
            </a:r>
            <a:endParaRPr lang="fr-FR" dirty="0"/>
          </a:p>
          <a:p>
            <a:r>
              <a:rPr lang="fr-FR" b="1" dirty="0" err="1"/>
              <a:t>Harp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put</a:t>
            </a:r>
            <a:r>
              <a:rPr lang="fr-FR" b="1" dirty="0"/>
              <a:t> mieux les voir.</a:t>
            </a:r>
            <a:endParaRPr lang="fr-FR" dirty="0"/>
          </a:p>
          <a:p>
            <a:r>
              <a:rPr lang="fr-FR" b="1" dirty="0"/>
              <a:t>Ils </a:t>
            </a:r>
            <a:r>
              <a:rPr lang="fr-FR" b="1" dirty="0">
                <a:solidFill>
                  <a:srgbClr val="FF0000"/>
                </a:solidFill>
              </a:rPr>
              <a:t>vinrent</a:t>
            </a:r>
            <a:r>
              <a:rPr lang="fr-FR" b="1" dirty="0"/>
              <a:t> dans l’entrée.</a:t>
            </a:r>
            <a:endParaRPr lang="fr-FR" dirty="0"/>
          </a:p>
          <a:p>
            <a:r>
              <a:rPr lang="fr-FR" b="1" dirty="0"/>
              <a:t>Ils </a:t>
            </a:r>
            <a:r>
              <a:rPr lang="fr-FR" b="1" dirty="0">
                <a:solidFill>
                  <a:srgbClr val="FF0000"/>
                </a:solidFill>
              </a:rPr>
              <a:t>dirent</a:t>
            </a:r>
            <a:r>
              <a:rPr lang="fr-FR" b="1" dirty="0"/>
              <a:t> 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3821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6805</TotalTime>
  <Words>52</Words>
  <Application>Microsoft Office PowerPoint</Application>
  <PresentationFormat>Affichage à l'écran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Andika</vt:lpstr>
      <vt:lpstr>Arial</vt:lpstr>
      <vt:lpstr>Calibri</vt:lpstr>
      <vt:lpstr>Comic Sans MS</vt:lpstr>
      <vt:lpstr>Jokerman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</dc:creator>
  <cp:lastModifiedBy>JULIE SAINT-LEGER</cp:lastModifiedBy>
  <cp:revision>512</cp:revision>
  <dcterms:created xsi:type="dcterms:W3CDTF">2012-11-08T07:34:57Z</dcterms:created>
  <dcterms:modified xsi:type="dcterms:W3CDTF">2017-02-21T11:28:25Z</dcterms:modified>
</cp:coreProperties>
</file>